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-294" y="-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78.png"/><Relationship Id="rId3" Type="http://schemas.openxmlformats.org/officeDocument/2006/relationships/image" Target="../media/image82.png"/><Relationship Id="rId7" Type="http://schemas.openxmlformats.org/officeDocument/2006/relationships/image" Target="../media/image173.png"/><Relationship Id="rId12" Type="http://schemas.openxmlformats.org/officeDocument/2006/relationships/image" Target="../media/image17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11" Type="http://schemas.openxmlformats.org/officeDocument/2006/relationships/image" Target="../media/image176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png"/><Relationship Id="rId9" Type="http://schemas.openxmlformats.org/officeDocument/2006/relationships/image" Target="../media/image1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1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2.png"/><Relationship Id="rId16" Type="http://schemas.openxmlformats.org/officeDocument/2006/relationships/image" Target="../media/image196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56.png"/><Relationship Id="rId7" Type="http://schemas.openxmlformats.org/officeDocument/2006/relationships/image" Target="../media/image204.png"/><Relationship Id="rId12" Type="http://schemas.openxmlformats.org/officeDocument/2006/relationships/image" Target="../media/image19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07.png"/><Relationship Id="rId5" Type="http://schemas.openxmlformats.org/officeDocument/2006/relationships/image" Target="../media/image202.png"/><Relationship Id="rId10" Type="http://schemas.openxmlformats.org/officeDocument/2006/relationships/image" Target="../media/image206.png"/><Relationship Id="rId4" Type="http://schemas.openxmlformats.org/officeDocument/2006/relationships/image" Target="../media/image201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6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159.png"/><Relationship Id="rId5" Type="http://schemas.openxmlformats.org/officeDocument/2006/relationships/image" Target="../media/image210.png"/><Relationship Id="rId10" Type="http://schemas.openxmlformats.org/officeDocument/2006/relationships/image" Target="../media/image158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220.png"/><Relationship Id="rId3" Type="http://schemas.openxmlformats.org/officeDocument/2006/relationships/image" Target="../media/image20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15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39" Type="http://schemas.openxmlformats.org/officeDocument/2006/relationships/image" Target="../media/image256.png"/><Relationship Id="rId3" Type="http://schemas.openxmlformats.org/officeDocument/2006/relationships/image" Target="../media/image82.png"/><Relationship Id="rId21" Type="http://schemas.openxmlformats.org/officeDocument/2006/relationships/image" Target="../media/image238.png"/><Relationship Id="rId34" Type="http://schemas.openxmlformats.org/officeDocument/2006/relationships/image" Target="../media/image251.png"/><Relationship Id="rId42" Type="http://schemas.openxmlformats.org/officeDocument/2006/relationships/image" Target="../media/image259.png"/><Relationship Id="rId47" Type="http://schemas.openxmlformats.org/officeDocument/2006/relationships/image" Target="../media/image264.png"/><Relationship Id="rId50" Type="http://schemas.openxmlformats.org/officeDocument/2006/relationships/image" Target="../media/image267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33" Type="http://schemas.openxmlformats.org/officeDocument/2006/relationships/image" Target="../media/image250.png"/><Relationship Id="rId38" Type="http://schemas.openxmlformats.org/officeDocument/2006/relationships/image" Target="../media/image255.png"/><Relationship Id="rId46" Type="http://schemas.openxmlformats.org/officeDocument/2006/relationships/image" Target="../media/image263.png"/><Relationship Id="rId2" Type="http://schemas.openxmlformats.org/officeDocument/2006/relationships/image" Target="../media/image221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29" Type="http://schemas.openxmlformats.org/officeDocument/2006/relationships/image" Target="../media/image246.png"/><Relationship Id="rId41" Type="http://schemas.openxmlformats.org/officeDocument/2006/relationships/image" Target="../media/image258.png"/><Relationship Id="rId54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37" Type="http://schemas.openxmlformats.org/officeDocument/2006/relationships/image" Target="../media/image254.png"/><Relationship Id="rId40" Type="http://schemas.openxmlformats.org/officeDocument/2006/relationships/image" Target="../media/image257.png"/><Relationship Id="rId45" Type="http://schemas.openxmlformats.org/officeDocument/2006/relationships/image" Target="../media/image262.png"/><Relationship Id="rId53" Type="http://schemas.openxmlformats.org/officeDocument/2006/relationships/image" Target="../media/image270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36" Type="http://schemas.openxmlformats.org/officeDocument/2006/relationships/image" Target="../media/image253.png"/><Relationship Id="rId49" Type="http://schemas.openxmlformats.org/officeDocument/2006/relationships/image" Target="../media/image266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31" Type="http://schemas.openxmlformats.org/officeDocument/2006/relationships/image" Target="../media/image248.png"/><Relationship Id="rId44" Type="http://schemas.openxmlformats.org/officeDocument/2006/relationships/image" Target="../media/image261.png"/><Relationship Id="rId52" Type="http://schemas.openxmlformats.org/officeDocument/2006/relationships/image" Target="../media/image269.png"/><Relationship Id="rId4" Type="http://schemas.openxmlformats.org/officeDocument/2006/relationships/image" Target="../media/image208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Relationship Id="rId43" Type="http://schemas.openxmlformats.org/officeDocument/2006/relationships/image" Target="../media/image260.png"/><Relationship Id="rId48" Type="http://schemas.openxmlformats.org/officeDocument/2006/relationships/image" Target="../media/image265.png"/><Relationship Id="rId8" Type="http://schemas.openxmlformats.org/officeDocument/2006/relationships/image" Target="../media/image225.png"/><Relationship Id="rId51" Type="http://schemas.openxmlformats.org/officeDocument/2006/relationships/image" Target="../media/image2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18" Type="http://schemas.openxmlformats.org/officeDocument/2006/relationships/image" Target="../media/image286.png"/><Relationship Id="rId26" Type="http://schemas.openxmlformats.org/officeDocument/2006/relationships/image" Target="../media/image294.png"/><Relationship Id="rId3" Type="http://schemas.openxmlformats.org/officeDocument/2006/relationships/image" Target="../media/image82.png"/><Relationship Id="rId21" Type="http://schemas.openxmlformats.org/officeDocument/2006/relationships/image" Target="../media/image289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5" Type="http://schemas.openxmlformats.org/officeDocument/2006/relationships/image" Target="../media/image293.png"/><Relationship Id="rId2" Type="http://schemas.openxmlformats.org/officeDocument/2006/relationships/image" Target="../media/image272.png"/><Relationship Id="rId16" Type="http://schemas.openxmlformats.org/officeDocument/2006/relationships/image" Target="../media/image284.png"/><Relationship Id="rId20" Type="http://schemas.openxmlformats.org/officeDocument/2006/relationships/image" Target="../media/image288.png"/><Relationship Id="rId29" Type="http://schemas.openxmlformats.org/officeDocument/2006/relationships/image" Target="../media/image2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24" Type="http://schemas.openxmlformats.org/officeDocument/2006/relationships/image" Target="../media/image292.png"/><Relationship Id="rId5" Type="http://schemas.openxmlformats.org/officeDocument/2006/relationships/image" Target="../media/image273.png"/><Relationship Id="rId15" Type="http://schemas.openxmlformats.org/officeDocument/2006/relationships/image" Target="../media/image283.png"/><Relationship Id="rId23" Type="http://schemas.openxmlformats.org/officeDocument/2006/relationships/image" Target="../media/image291.png"/><Relationship Id="rId28" Type="http://schemas.openxmlformats.org/officeDocument/2006/relationships/image" Target="../media/image296.png"/><Relationship Id="rId10" Type="http://schemas.openxmlformats.org/officeDocument/2006/relationships/image" Target="../media/image278.png"/><Relationship Id="rId19" Type="http://schemas.openxmlformats.org/officeDocument/2006/relationships/image" Target="../media/image287.png"/><Relationship Id="rId4" Type="http://schemas.openxmlformats.org/officeDocument/2006/relationships/image" Target="../media/image208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Relationship Id="rId22" Type="http://schemas.openxmlformats.org/officeDocument/2006/relationships/image" Target="../media/image290.png"/><Relationship Id="rId27" Type="http://schemas.openxmlformats.org/officeDocument/2006/relationships/image" Target="../media/image2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301.png"/><Relationship Id="rId7" Type="http://schemas.openxmlformats.org/officeDocument/2006/relationships/image" Target="../media/image158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4" Type="http://schemas.openxmlformats.org/officeDocument/2006/relationships/image" Target="../media/image82.png"/><Relationship Id="rId9" Type="http://schemas.openxmlformats.org/officeDocument/2006/relationships/image" Target="../media/image3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301.png"/><Relationship Id="rId7" Type="http://schemas.openxmlformats.org/officeDocument/2006/relationships/image" Target="../media/image158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5" Type="http://schemas.openxmlformats.org/officeDocument/2006/relationships/image" Target="../media/image306.png"/><Relationship Id="rId4" Type="http://schemas.openxmlformats.org/officeDocument/2006/relationships/image" Target="../media/image82.png"/><Relationship Id="rId9" Type="http://schemas.openxmlformats.org/officeDocument/2006/relationships/image" Target="../media/image30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8.png"/><Relationship Id="rId18" Type="http://schemas.openxmlformats.org/officeDocument/2006/relationships/image" Target="../media/image321.png"/><Relationship Id="rId3" Type="http://schemas.openxmlformats.org/officeDocument/2006/relationships/image" Target="../media/image301.png"/><Relationship Id="rId21" Type="http://schemas.openxmlformats.org/officeDocument/2006/relationships/image" Target="../media/image324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17" Type="http://schemas.openxmlformats.org/officeDocument/2006/relationships/image" Target="../media/image320.png"/><Relationship Id="rId2" Type="http://schemas.openxmlformats.org/officeDocument/2006/relationships/image" Target="../media/image272.png"/><Relationship Id="rId16" Type="http://schemas.openxmlformats.org/officeDocument/2006/relationships/image" Target="../media/image159.png"/><Relationship Id="rId20" Type="http://schemas.openxmlformats.org/officeDocument/2006/relationships/image" Target="../media/image3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5" Type="http://schemas.openxmlformats.org/officeDocument/2006/relationships/image" Target="../media/image158.png"/><Relationship Id="rId10" Type="http://schemas.openxmlformats.org/officeDocument/2006/relationships/image" Target="../media/image315.png"/><Relationship Id="rId19" Type="http://schemas.openxmlformats.org/officeDocument/2006/relationships/image" Target="../media/image322.png"/><Relationship Id="rId4" Type="http://schemas.openxmlformats.org/officeDocument/2006/relationships/image" Target="../media/image82.png"/><Relationship Id="rId9" Type="http://schemas.openxmlformats.org/officeDocument/2006/relationships/image" Target="../media/image314.png"/><Relationship Id="rId14" Type="http://schemas.openxmlformats.org/officeDocument/2006/relationships/image" Target="../media/image3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01.png"/><Relationship Id="rId7" Type="http://schemas.openxmlformats.org/officeDocument/2006/relationships/image" Target="../media/image328.png"/><Relationship Id="rId12" Type="http://schemas.openxmlformats.org/officeDocument/2006/relationships/image" Target="../media/image33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7.png"/><Relationship Id="rId11" Type="http://schemas.openxmlformats.org/officeDocument/2006/relationships/image" Target="../media/image330.png"/><Relationship Id="rId5" Type="http://schemas.openxmlformats.org/officeDocument/2006/relationships/image" Target="../media/image326.png"/><Relationship Id="rId10" Type="http://schemas.openxmlformats.org/officeDocument/2006/relationships/image" Target="../media/image159.png"/><Relationship Id="rId4" Type="http://schemas.openxmlformats.org/officeDocument/2006/relationships/image" Target="../media/image82.png"/><Relationship Id="rId9" Type="http://schemas.openxmlformats.org/officeDocument/2006/relationships/image" Target="../media/image1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01.png"/><Relationship Id="rId7" Type="http://schemas.openxmlformats.org/officeDocument/2006/relationships/image" Target="../media/image335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11" Type="http://schemas.openxmlformats.org/officeDocument/2006/relationships/image" Target="../media/image337.png"/><Relationship Id="rId5" Type="http://schemas.openxmlformats.org/officeDocument/2006/relationships/image" Target="../media/image333.png"/><Relationship Id="rId10" Type="http://schemas.openxmlformats.org/officeDocument/2006/relationships/image" Target="../media/image159.png"/><Relationship Id="rId4" Type="http://schemas.openxmlformats.org/officeDocument/2006/relationships/image" Target="../media/image82.png"/><Relationship Id="rId9" Type="http://schemas.openxmlformats.org/officeDocument/2006/relationships/image" Target="../media/image1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5.png"/><Relationship Id="rId3" Type="http://schemas.openxmlformats.org/officeDocument/2006/relationships/image" Target="../media/image301.png"/><Relationship Id="rId7" Type="http://schemas.openxmlformats.org/officeDocument/2006/relationships/image" Target="../media/image341.png"/><Relationship Id="rId12" Type="http://schemas.openxmlformats.org/officeDocument/2006/relationships/image" Target="../media/image159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11" Type="http://schemas.openxmlformats.org/officeDocument/2006/relationships/image" Target="../media/image158.png"/><Relationship Id="rId5" Type="http://schemas.openxmlformats.org/officeDocument/2006/relationships/image" Target="../media/image339.png"/><Relationship Id="rId15" Type="http://schemas.openxmlformats.org/officeDocument/2006/relationships/image" Target="../media/image347.png"/><Relationship Id="rId10" Type="http://schemas.openxmlformats.org/officeDocument/2006/relationships/image" Target="../media/image344.png"/><Relationship Id="rId4" Type="http://schemas.openxmlformats.org/officeDocument/2006/relationships/image" Target="../media/image82.png"/><Relationship Id="rId9" Type="http://schemas.openxmlformats.org/officeDocument/2006/relationships/image" Target="../media/image343.png"/><Relationship Id="rId14" Type="http://schemas.openxmlformats.org/officeDocument/2006/relationships/image" Target="../media/image3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7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15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0.png"/><Relationship Id="rId7" Type="http://schemas.openxmlformats.org/officeDocument/2006/relationships/image" Target="../media/image354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91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2" Type="http://schemas.openxmlformats.org/officeDocument/2006/relationships/image" Target="../media/image90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5" Type="http://schemas.openxmlformats.org/officeDocument/2006/relationships/image" Target="../media/image82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image" Target="../media/image81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81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2" Type="http://schemas.openxmlformats.org/officeDocument/2006/relationships/image" Target="../media/image120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" Type="http://schemas.openxmlformats.org/officeDocument/2006/relationships/image" Target="../media/image82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81.png"/><Relationship Id="rId10" Type="http://schemas.openxmlformats.org/officeDocument/2006/relationships/image" Target="../media/image157.png"/><Relationship Id="rId4" Type="http://schemas.openxmlformats.org/officeDocument/2006/relationships/image" Target="../media/image82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8.png"/><Relationship Id="rId4" Type="http://schemas.openxmlformats.org/officeDocument/2006/relationships/image" Target="../media/image82.png"/><Relationship Id="rId9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40096" y="621017"/>
            <a:ext cx="7843329" cy="7843329"/>
            <a:chOff x="5340096" y="621017"/>
            <a:chExt cx="7843329" cy="78433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0096" y="621017"/>
              <a:ext cx="7843329" cy="78433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480000">
            <a:off x="3316651" y="2415446"/>
            <a:ext cx="12513235" cy="74311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53744" y="6056553"/>
            <a:ext cx="3686549" cy="493677"/>
            <a:chOff x="10153744" y="6056553"/>
            <a:chExt cx="3686549" cy="4936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10153744" y="6056553"/>
              <a:ext cx="3686549" cy="493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4762" y="9046656"/>
            <a:ext cx="16476190" cy="47085"/>
            <a:chOff x="904762" y="9046656"/>
            <a:chExt cx="16476190" cy="47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762" y="9046656"/>
              <a:ext cx="16476190" cy="470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480000">
            <a:off x="4725499" y="886170"/>
            <a:ext cx="10231855" cy="54182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23704" y="6797614"/>
            <a:ext cx="8127891" cy="32756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21980" y="5367239"/>
            <a:ext cx="2029252" cy="80007"/>
            <a:chOff x="2821980" y="5367239"/>
            <a:chExt cx="2029252" cy="800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480000">
              <a:off x="2821980" y="5367239"/>
              <a:ext cx="2029252" cy="80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09446" y="5519569"/>
            <a:ext cx="160130" cy="160130"/>
            <a:chOff x="2509446" y="5519569"/>
            <a:chExt cx="160130" cy="1601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9446" y="5519569"/>
              <a:ext cx="160130" cy="1601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87264" y="2435525"/>
            <a:ext cx="2936624" cy="511195"/>
            <a:chOff x="13287264" y="2435525"/>
            <a:chExt cx="2936624" cy="5111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280206" y="2686561"/>
              <a:ext cx="2594490" cy="80007"/>
              <a:chOff x="13280206" y="2686561"/>
              <a:chExt cx="2594490" cy="800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480000">
                <a:off x="13280206" y="2686561"/>
                <a:ext cx="2594490" cy="8000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063757" y="2435525"/>
              <a:ext cx="160130" cy="160130"/>
              <a:chOff x="16063757" y="2435525"/>
              <a:chExt cx="160130" cy="16013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063757" y="2435525"/>
                <a:ext cx="160130" cy="160130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2382" y="9165383"/>
            <a:ext cx="2158854" cy="43173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23196" y="9183394"/>
            <a:ext cx="2580405" cy="43173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480000">
            <a:off x="9869529" y="6110063"/>
            <a:ext cx="3451835" cy="6538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334" y="1661097"/>
            <a:ext cx="9166012" cy="8358194"/>
            <a:chOff x="174334" y="1661097"/>
            <a:chExt cx="9166012" cy="8358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334" y="1661097"/>
              <a:ext cx="9166012" cy="83581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011711" y="4140405"/>
            <a:ext cx="13081606" cy="3205872"/>
            <a:chOff x="-2011711" y="4140405"/>
            <a:chExt cx="13081606" cy="32058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357" y="3921492"/>
              <a:ext cx="8381355" cy="457131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413581" y="4237784"/>
              <a:ext cx="16253627" cy="7314103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271949" y="4140405"/>
              <a:ext cx="514286" cy="425068"/>
              <a:chOff x="4271949" y="4140405"/>
              <a:chExt cx="514286" cy="42506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4042551" y="3955616"/>
                <a:ext cx="1028571" cy="850136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800000">
                <a:off x="4271949" y="4140405"/>
                <a:ext cx="514286" cy="425068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78096" y="512133"/>
            <a:ext cx="5215978" cy="6095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08394" y="3536126"/>
            <a:ext cx="4131733" cy="4453173"/>
            <a:chOff x="13608394" y="3536126"/>
            <a:chExt cx="4131733" cy="445317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608394" y="3536126"/>
              <a:ext cx="4131733" cy="4453173"/>
              <a:chOff x="13608394" y="3536126"/>
              <a:chExt cx="4131733" cy="445317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12211" y="1579223"/>
                <a:ext cx="8263466" cy="8906345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608394" y="3536126"/>
                <a:ext cx="4131733" cy="445317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8887" y="4201981"/>
              <a:ext cx="6266282" cy="46792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684827" y="4145226"/>
            <a:ext cx="2613493" cy="3118749"/>
            <a:chOff x="9684827" y="4145226"/>
            <a:chExt cx="2613493" cy="31187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120000">
              <a:off x="8548667" y="2756437"/>
              <a:ext cx="5226985" cy="623749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120000">
              <a:off x="9684827" y="4145226"/>
              <a:ext cx="2613493" cy="3118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629" y="5631258"/>
            <a:ext cx="8030674" cy="84740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58" y="4076168"/>
            <a:ext cx="11986400" cy="2116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66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660000">
            <a:off x="8040879" y="3150642"/>
            <a:ext cx="1981225" cy="6039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70025" y="557846"/>
            <a:ext cx="10960516" cy="10960516"/>
            <a:chOff x="4070025" y="557846"/>
            <a:chExt cx="10960516" cy="10960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0025" y="557846"/>
              <a:ext cx="10960516" cy="109605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1597" y="528056"/>
            <a:ext cx="7212620" cy="548557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3265" y="2859426"/>
            <a:ext cx="5566657" cy="5378469"/>
            <a:chOff x="1483265" y="2859426"/>
            <a:chExt cx="5566657" cy="53784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9004" y="521252"/>
              <a:ext cx="11133314" cy="1075693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3265" y="2859426"/>
              <a:ext cx="5566657" cy="53784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982" y="8170393"/>
            <a:ext cx="5220017" cy="26599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48823" y="2388848"/>
            <a:ext cx="8461157" cy="2241509"/>
            <a:chOff x="8548823" y="2388848"/>
            <a:chExt cx="8461157" cy="22415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4551" y="1414399"/>
              <a:ext cx="16922314" cy="448301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6011" y="4785945"/>
            <a:ext cx="8461157" cy="2263460"/>
            <a:chOff x="8576011" y="4785945"/>
            <a:chExt cx="8461157" cy="22634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493172" y="3801954"/>
              <a:ext cx="16922314" cy="452691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48823" y="7171975"/>
            <a:ext cx="8461157" cy="2238095"/>
            <a:chOff x="8548823" y="7171975"/>
            <a:chExt cx="8461157" cy="22380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64329" y="6199011"/>
              <a:ext cx="16922314" cy="447619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8823" y="7171975"/>
              <a:ext cx="8461157" cy="22380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66668" y="3271001"/>
            <a:ext cx="7478146" cy="11733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30125" y="2252706"/>
            <a:ext cx="5073403" cy="228566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04772" y="4628582"/>
            <a:ext cx="4378563" cy="228566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30125" y="7038277"/>
            <a:ext cx="4638366" cy="228566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76154" y="5321354"/>
            <a:ext cx="8530308" cy="25218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76154" y="7777925"/>
            <a:ext cx="7426846" cy="218914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78096" y="512133"/>
            <a:ext cx="4418970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3909" y="1388566"/>
            <a:ext cx="16726816" cy="8761771"/>
            <a:chOff x="1033909" y="1388566"/>
            <a:chExt cx="16726816" cy="87617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909" y="1388566"/>
              <a:ext cx="16726816" cy="87617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6171" y="2292302"/>
            <a:ext cx="6647619" cy="3988571"/>
            <a:chOff x="256171" y="2292302"/>
            <a:chExt cx="6647619" cy="398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07299" y="558356"/>
              <a:ext cx="13295238" cy="797714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171" y="2292302"/>
              <a:ext cx="6647619" cy="398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1296" y="2579217"/>
            <a:ext cx="10697601" cy="5352381"/>
            <a:chOff x="7291296" y="2579217"/>
            <a:chExt cx="10697601" cy="535238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455564" y="2579217"/>
              <a:ext cx="10530463" cy="5351547"/>
              <a:chOff x="7455564" y="2579217"/>
              <a:chExt cx="10530463" cy="535154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539635" y="252747"/>
                <a:ext cx="21060926" cy="1070309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55564" y="2579217"/>
                <a:ext cx="10530463" cy="535154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91296" y="4470779"/>
              <a:ext cx="3657724" cy="2980901"/>
              <a:chOff x="7291296" y="4470779"/>
              <a:chExt cx="3657724" cy="29809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57001" y="3174896"/>
                <a:ext cx="7315448" cy="5961802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91296" y="4470779"/>
                <a:ext cx="3657724" cy="298090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7010" y="7170036"/>
            <a:ext cx="6714286" cy="1523124"/>
            <a:chOff x="577010" y="7170036"/>
            <a:chExt cx="6714286" cy="15231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160" y="7690903"/>
              <a:ext cx="7732890" cy="178566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8765" y="6804965"/>
              <a:ext cx="3767597" cy="19120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78096" y="512133"/>
            <a:ext cx="4418970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2446" y="1564149"/>
            <a:ext cx="8387409" cy="7764665"/>
            <a:chOff x="232446" y="1564149"/>
            <a:chExt cx="8387409" cy="77646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54449" y="-1811373"/>
              <a:ext cx="16774818" cy="1552932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446" y="1564149"/>
              <a:ext cx="8387409" cy="7764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641631"/>
            <a:ext cx="8523306" cy="4731251"/>
            <a:chOff x="9142857" y="1641631"/>
            <a:chExt cx="8523306" cy="47312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0019" y="-415179"/>
              <a:ext cx="17046612" cy="946250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1641631"/>
              <a:ext cx="8523306" cy="4731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09298" y="6950214"/>
            <a:ext cx="6714286" cy="2729763"/>
            <a:chOff x="10209298" y="6950214"/>
            <a:chExt cx="6714286" cy="27297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6219" y="7462039"/>
              <a:ext cx="6531551" cy="300934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1053" y="6585144"/>
              <a:ext cx="5062397" cy="1908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86339" y="8822686"/>
            <a:ext cx="2780585" cy="857291"/>
            <a:chOff x="6886339" y="8822686"/>
            <a:chExt cx="2780585" cy="8572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040357" y="8930718"/>
              <a:ext cx="2507062" cy="641227"/>
              <a:chOff x="7040357" y="8930718"/>
              <a:chExt cx="2507062" cy="64122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300000">
                <a:off x="5828680" y="8651959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300000">
                <a:off x="7040357" y="8930718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00000">
              <a:off x="6605399" y="8763380"/>
              <a:ext cx="2916556" cy="16852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271969" y="1641631"/>
            <a:ext cx="2785688" cy="1025523"/>
            <a:chOff x="15271969" y="1641631"/>
            <a:chExt cx="2785688" cy="10255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439702" y="1833779"/>
              <a:ext cx="2507062" cy="641227"/>
              <a:chOff x="15439702" y="1833779"/>
              <a:chExt cx="2507062" cy="64122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">
                <a:off x="14228025" y="1555019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">
                <a:off x="15439702" y="1833779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">
              <a:off x="14913536" y="1657105"/>
              <a:ext cx="3472973" cy="1676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9551" y="1699742"/>
            <a:ext cx="8523306" cy="4731251"/>
            <a:chOff x="619551" y="1699742"/>
            <a:chExt cx="8523306" cy="47312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333287" y="-357068"/>
              <a:ext cx="17046612" cy="946250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551" y="1699742"/>
              <a:ext cx="8523306" cy="4731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5490" y="7094039"/>
            <a:ext cx="6714286" cy="2729763"/>
            <a:chOff x="895490" y="7094039"/>
            <a:chExt cx="6714286" cy="27297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411" y="7605864"/>
              <a:ext cx="6531551" cy="300934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249" y="6728969"/>
              <a:ext cx="5062397" cy="1908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04008" y="1467297"/>
            <a:ext cx="2785688" cy="1025523"/>
            <a:chOff x="6704008" y="1467297"/>
            <a:chExt cx="2785688" cy="102552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871741" y="1659445"/>
              <a:ext cx="2507062" cy="641227"/>
              <a:chOff x="6871741" y="1659445"/>
              <a:chExt cx="2507062" cy="64122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">
                <a:off x="5660064" y="1380685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">
                <a:off x="6871741" y="1659445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">
              <a:off x="6345576" y="1482771"/>
              <a:ext cx="3472973" cy="16764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96852" y="1467297"/>
            <a:ext cx="10028350" cy="10732829"/>
            <a:chOff x="8096852" y="1467297"/>
            <a:chExt cx="10028350" cy="107328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096852" y="1467297"/>
              <a:ext cx="9557444" cy="10732829"/>
              <a:chOff x="8096852" y="1467297"/>
              <a:chExt cx="9557444" cy="1073282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41958" y="-3275290"/>
                <a:ext cx="19114888" cy="21465658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096852" y="1467297"/>
                <a:ext cx="9557444" cy="107328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343096" y="8851717"/>
              <a:ext cx="2782107" cy="857291"/>
              <a:chOff x="15343096" y="8851717"/>
              <a:chExt cx="2782107" cy="85729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497875" y="8959750"/>
                <a:ext cx="2507062" cy="641227"/>
                <a:chOff x="15497875" y="8959750"/>
                <a:chExt cx="2507062" cy="641227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300000">
                  <a:off x="14286197" y="8680990"/>
                  <a:ext cx="5014124" cy="1282453"/>
                </a:xfrm>
                <a:prstGeom prst="rect">
                  <a:avLst/>
                </a:prstGeom>
              </p:spPr>
            </p:pic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300000">
                  <a:off x="15497875" y="8959750"/>
                  <a:ext cx="2507062" cy="641227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300000">
                <a:off x="15061831" y="8776294"/>
                <a:ext cx="3286857" cy="16764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1142817"/>
            <a:ext cx="19076749" cy="9449493"/>
            <a:chOff x="-220310" y="1142817"/>
            <a:chExt cx="19076749" cy="94494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1142817"/>
              <a:ext cx="19076749" cy="94494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6322" y="3120110"/>
            <a:ext cx="8868424" cy="5494907"/>
            <a:chOff x="216322" y="3120110"/>
            <a:chExt cx="8868424" cy="54949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6322" y="3120110"/>
              <a:ext cx="8375556" cy="5277863"/>
              <a:chOff x="216322" y="3120110"/>
              <a:chExt cx="8375556" cy="527786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626963" y="825672"/>
                <a:ext cx="16751112" cy="1055572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6322" y="3120110"/>
                <a:ext cx="8375556" cy="527786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663132" y="7869675"/>
              <a:ext cx="2421614" cy="745342"/>
              <a:chOff x="6663132" y="7869675"/>
              <a:chExt cx="2421614" cy="74534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6799124" y="7963600"/>
                <a:ext cx="2179678" cy="557492"/>
                <a:chOff x="6799124" y="7963600"/>
                <a:chExt cx="2179678" cy="557492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300000">
                  <a:off x="5745673" y="7721242"/>
                  <a:ext cx="4359355" cy="1114984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300000">
                  <a:off x="6799124" y="7963600"/>
                  <a:ext cx="2179678" cy="557492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00000">
                <a:off x="6419634" y="7796002"/>
                <a:ext cx="2681344" cy="147306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185341" y="2439386"/>
            <a:ext cx="5008661" cy="2368736"/>
            <a:chOff x="13185341" y="2439386"/>
            <a:chExt cx="5008661" cy="236873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314583" y="2535801"/>
              <a:ext cx="4879420" cy="2272322"/>
              <a:chOff x="13314583" y="2535801"/>
              <a:chExt cx="4879420" cy="227232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4618132" y="1232252"/>
                <a:ext cx="2272322" cy="4879420"/>
                <a:chOff x="14618132" y="1232252"/>
                <a:chExt cx="2272322" cy="4879420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16200000">
                  <a:off x="13630289" y="-1059140"/>
                  <a:ext cx="4544643" cy="9758840"/>
                </a:xfrm>
                <a:prstGeom prst="rect">
                  <a:avLst/>
                </a:prstGeom>
              </p:spPr>
            </p:pic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16200000">
                  <a:off x="14618132" y="1232252"/>
                  <a:ext cx="2272322" cy="4879420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3431097" y="2728997"/>
                <a:ext cx="4616948" cy="1404789"/>
                <a:chOff x="13431097" y="2728997"/>
                <a:chExt cx="4616948" cy="140478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1214315" y="2118295"/>
                  <a:ext cx="9233896" cy="2809577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3431097" y="2728997"/>
                  <a:ext cx="4616948" cy="1404789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563720" y="4138009"/>
                <a:ext cx="1383112" cy="795807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603624" y="4454943"/>
                <a:ext cx="2451942" cy="5741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185341" y="2439386"/>
              <a:ext cx="289611" cy="289611"/>
              <a:chOff x="13185341" y="2439386"/>
              <a:chExt cx="289611" cy="28961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3185341" y="2439386"/>
                <a:ext cx="289611" cy="289611"/>
                <a:chOff x="13185341" y="2439386"/>
                <a:chExt cx="289611" cy="289611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059439" y="2313484"/>
                  <a:ext cx="579221" cy="579221"/>
                </a:xfrm>
                <a:prstGeom prst="rect">
                  <a:avLst/>
                </a:prstGeom>
              </p:spPr>
            </p:pic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3185341" y="2439386"/>
                  <a:ext cx="289611" cy="289611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088459" y="2422721"/>
                <a:ext cx="604944" cy="53823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718235" y="2439386"/>
            <a:ext cx="4416398" cy="2328777"/>
            <a:chOff x="8718235" y="2439386"/>
            <a:chExt cx="4416398" cy="232877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8860598" y="2525236"/>
              <a:ext cx="4274035" cy="2242927"/>
              <a:chOff x="8860598" y="2525236"/>
              <a:chExt cx="4274035" cy="2242927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9876152" y="1509682"/>
                <a:ext cx="2242927" cy="4274035"/>
                <a:chOff x="9876152" y="1509682"/>
                <a:chExt cx="2242927" cy="4274035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-16200000">
                  <a:off x="8901087" y="-480937"/>
                  <a:ext cx="4485854" cy="8548071"/>
                </a:xfrm>
                <a:prstGeom prst="rect">
                  <a:avLst/>
                </a:prstGeom>
              </p:spPr>
            </p:pic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-16200000">
                  <a:off x="9876152" y="1509682"/>
                  <a:ext cx="2242927" cy="4274035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548328" y="4039523"/>
                <a:ext cx="1704653" cy="782382"/>
              </a:xfrm>
              <a:prstGeom prst="rect">
                <a:avLst/>
              </a:prstGeom>
            </p:spPr>
          </p:pic>
          <p:grpSp>
            <p:nvGrpSpPr>
              <p:cNvPr id="1016" name="그룹 1016"/>
              <p:cNvGrpSpPr/>
              <p:nvPr/>
            </p:nvGrpSpPr>
            <p:grpSpPr>
              <a:xfrm>
                <a:off x="8992699" y="2660613"/>
                <a:ext cx="3997792" cy="1380315"/>
                <a:chOff x="8992699" y="2660613"/>
                <a:chExt cx="3997792" cy="1380315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7083898" y="2060550"/>
                  <a:ext cx="7995585" cy="2760629"/>
                </a:xfrm>
                <a:prstGeom prst="rect">
                  <a:avLst/>
                </a:prstGeom>
              </p:spPr>
            </p:pic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8992699" y="2660613"/>
                  <a:ext cx="3997792" cy="1380315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587559" y="4357441"/>
                <a:ext cx="2659380" cy="564432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8718235" y="2439386"/>
              <a:ext cx="284725" cy="284725"/>
              <a:chOff x="8718235" y="2439386"/>
              <a:chExt cx="284725" cy="28472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8718235" y="2439386"/>
                <a:ext cx="284725" cy="284725"/>
                <a:chOff x="8718235" y="2439386"/>
                <a:chExt cx="284725" cy="28472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8594457" y="2315608"/>
                  <a:ext cx="569450" cy="569450"/>
                </a:xfrm>
                <a:prstGeom prst="rect">
                  <a:avLst/>
                </a:prstGeom>
              </p:spPr>
            </p:pic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8718235" y="2439386"/>
                  <a:ext cx="284725" cy="284725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622987" y="2423002"/>
                <a:ext cx="583944" cy="52915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8736418" y="5195196"/>
            <a:ext cx="4425238" cy="2333438"/>
            <a:chOff x="8736418" y="5195196"/>
            <a:chExt cx="4425238" cy="233343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896652" y="4263630"/>
              <a:ext cx="2247417" cy="4282591"/>
              <a:chOff x="9896652" y="4263630"/>
              <a:chExt cx="2247417" cy="428259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 rot="-16200000">
                <a:off x="8919636" y="2269027"/>
                <a:ext cx="4494833" cy="8565182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16200000">
                <a:off x="9896652" y="4263630"/>
                <a:ext cx="2247417" cy="428259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570176" y="6798535"/>
              <a:ext cx="1513333" cy="783948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9011431" y="5416865"/>
              <a:ext cx="4005795" cy="1383078"/>
              <a:chOff x="9011431" y="5416865"/>
              <a:chExt cx="4005795" cy="1383078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098809" y="4815601"/>
                <a:ext cx="8011590" cy="2766155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011431" y="5416865"/>
                <a:ext cx="4005795" cy="1383078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609486" y="7117089"/>
              <a:ext cx="2633032" cy="565562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8736418" y="5195196"/>
              <a:ext cx="285295" cy="285295"/>
              <a:chOff x="8736418" y="5195196"/>
              <a:chExt cx="285295" cy="285295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8736418" y="5195196"/>
                <a:ext cx="285295" cy="285295"/>
                <a:chOff x="8736418" y="5195196"/>
                <a:chExt cx="285295" cy="285295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8612392" y="5071170"/>
                  <a:ext cx="570590" cy="570590"/>
                </a:xfrm>
                <a:prstGeom prst="rect">
                  <a:avLst/>
                </a:prstGeom>
              </p:spPr>
            </p:pic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8736418" y="5195196"/>
                  <a:ext cx="285295" cy="285295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8640979" y="5178779"/>
                <a:ext cx="596035" cy="530216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3347246" y="5142857"/>
            <a:ext cx="4665959" cy="2460371"/>
            <a:chOff x="13347246" y="5142857"/>
            <a:chExt cx="4665959" cy="246037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4570594" y="4160617"/>
              <a:ext cx="2369670" cy="4515552"/>
              <a:chOff x="14570594" y="4160617"/>
              <a:chExt cx="2369670" cy="4515552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-16200000">
                <a:off x="13540431" y="2057513"/>
                <a:ext cx="4739340" cy="9031104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-16200000">
                <a:off x="14570594" y="4160617"/>
                <a:ext cx="2369670" cy="4515552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280758" y="6833414"/>
              <a:ext cx="1436618" cy="826592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3637219" y="5376584"/>
              <a:ext cx="4223699" cy="1458313"/>
              <a:chOff x="13637219" y="5376584"/>
              <a:chExt cx="4223699" cy="1458313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1620556" y="4742614"/>
                <a:ext cx="8447398" cy="2916626"/>
              </a:xfrm>
              <a:prstGeom prst="rect">
                <a:avLst/>
              </a:prstGeom>
            </p:spPr>
          </p:pic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3637219" y="5376584"/>
                <a:ext cx="4223699" cy="1458313"/>
              </a:xfrm>
              <a:prstGeom prst="rect">
                <a:avLst/>
              </a:prstGeom>
            </p:spPr>
          </p:pic>
        </p:grpSp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322206" y="7169297"/>
              <a:ext cx="2432061" cy="596327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13347246" y="5142857"/>
              <a:ext cx="300816" cy="300814"/>
              <a:chOff x="13347246" y="5142857"/>
              <a:chExt cx="300816" cy="300814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13347246" y="5142857"/>
                <a:ext cx="300814" cy="300814"/>
                <a:chOff x="13347246" y="5142857"/>
                <a:chExt cx="300814" cy="300814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13216474" y="5012085"/>
                  <a:ext cx="601628" cy="601628"/>
                </a:xfrm>
                <a:prstGeom prst="rect">
                  <a:avLst/>
                </a:prstGeom>
              </p:spPr>
            </p:pic>
            <p:pic>
              <p:nvPicPr>
                <p:cNvPr id="97" name="Object 96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3347246" y="5142857"/>
                  <a:ext cx="300814" cy="300814"/>
                </a:xfrm>
                <a:prstGeom prst="rect">
                  <a:avLst/>
                </a:prstGeom>
              </p:spPr>
            </p:pic>
          </p:grpSp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3246618" y="5125548"/>
                <a:ext cx="629744" cy="559058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9084746" y="8025728"/>
            <a:ext cx="8894580" cy="1758452"/>
            <a:chOff x="9084746" y="8025728"/>
            <a:chExt cx="8894580" cy="1758452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2832123" y="4636977"/>
              <a:ext cx="1542932" cy="8751474"/>
              <a:chOff x="12832123" y="4636977"/>
              <a:chExt cx="1542932" cy="8751474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-16200000">
                <a:off x="12161366" y="361950"/>
                <a:ext cx="3085864" cy="17502948"/>
              </a:xfrm>
              <a:prstGeom prst="rect">
                <a:avLst/>
              </a:prstGeom>
            </p:spPr>
          </p:pic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 rot="-16200000">
                <a:off x="12832123" y="4636977"/>
                <a:ext cx="1542932" cy="875147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9346917" y="8366356"/>
              <a:ext cx="5606983" cy="1270040"/>
              <a:chOff x="9346917" y="8366356"/>
              <a:chExt cx="5606983" cy="1270040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6626323" y="7814233"/>
                <a:ext cx="11213966" cy="2540081"/>
              </a:xfrm>
              <a:prstGeom prst="rect">
                <a:avLst/>
              </a:prstGeom>
            </p:spPr>
          </p:pic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9346917" y="8366356"/>
                <a:ext cx="5606983" cy="1270040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066815" y="9033379"/>
              <a:ext cx="3032532" cy="567380"/>
            </a:xfrm>
            <a:prstGeom prst="rect">
              <a:avLst/>
            </a:prstGeom>
          </p:spPr>
        </p:pic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027379" y="8539971"/>
              <a:ext cx="1864871" cy="786467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9084746" y="8025728"/>
              <a:ext cx="286213" cy="286212"/>
              <a:chOff x="9084746" y="8025728"/>
              <a:chExt cx="286213" cy="28621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9084746" y="8025728"/>
                <a:ext cx="286212" cy="286212"/>
                <a:chOff x="9084746" y="8025728"/>
                <a:chExt cx="286212" cy="286212"/>
              </a:xfrm>
            </p:grpSpPr>
            <p:pic>
              <p:nvPicPr>
                <p:cNvPr id="115" name="Object 114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>
                  <a:off x="8960321" y="7901303"/>
                  <a:ext cx="572424" cy="572424"/>
                </a:xfrm>
                <a:prstGeom prst="rect">
                  <a:avLst/>
                </a:prstGeom>
              </p:spPr>
            </p:pic>
            <p:pic>
              <p:nvPicPr>
                <p:cNvPr id="116" name="Object 115"/>
                <p:cNvPicPr>
                  <a:picLocks noChangeAspect="1"/>
                </p:cNvPicPr>
                <p:nvPr/>
              </p:nvPicPr>
              <p:blipFill>
                <a:blip r:embed="rId53" cstate="print"/>
                <a:stretch>
                  <a:fillRect/>
                </a:stretch>
              </p:blipFill>
              <p:spPr>
                <a:xfrm>
                  <a:off x="9084746" y="8025728"/>
                  <a:ext cx="286212" cy="286212"/>
                </a:xfrm>
                <a:prstGeom prst="rect">
                  <a:avLst/>
                </a:prstGeom>
              </p:spPr>
            </p:pic>
          </p:grpSp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54" cstate="print"/>
              <a:stretch>
                <a:fillRect/>
              </a:stretch>
            </p:blipFill>
            <p:spPr>
              <a:xfrm>
                <a:off x="8989001" y="8009259"/>
                <a:ext cx="597951" cy="5319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1142817"/>
            <a:ext cx="19076749" cy="9449493"/>
            <a:chOff x="-220310" y="1142817"/>
            <a:chExt cx="19076749" cy="94494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1142817"/>
              <a:ext cx="19076749" cy="94494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140" y="1893719"/>
            <a:ext cx="8201394" cy="3973845"/>
            <a:chOff x="568140" y="1893719"/>
            <a:chExt cx="8201394" cy="397384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68140" y="1893719"/>
              <a:ext cx="7547940" cy="3641043"/>
              <a:chOff x="568140" y="1893719"/>
              <a:chExt cx="7547940" cy="364104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968174" y="310854"/>
                <a:ext cx="15095880" cy="7282086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8140" y="1893719"/>
                <a:ext cx="7547940" cy="36410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376510" y="5130068"/>
              <a:ext cx="2393024" cy="737496"/>
              <a:chOff x="6376510" y="5130068"/>
              <a:chExt cx="2393024" cy="737496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6509505" y="5223004"/>
                <a:ext cx="2156732" cy="551623"/>
                <a:chOff x="6509505" y="5223004"/>
                <a:chExt cx="2156732" cy="551623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-300000">
                  <a:off x="5467144" y="4983198"/>
                  <a:ext cx="4313463" cy="1103247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300000">
                  <a:off x="6509505" y="5223004"/>
                  <a:ext cx="2156732" cy="551623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00000">
                <a:off x="6134718" y="5070852"/>
                <a:ext cx="2697215" cy="144405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68140" y="6406063"/>
            <a:ext cx="8167937" cy="3556856"/>
            <a:chOff x="568140" y="6406063"/>
            <a:chExt cx="8167937" cy="355685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68140" y="6406063"/>
              <a:ext cx="7287687" cy="3200823"/>
              <a:chOff x="568140" y="6406063"/>
              <a:chExt cx="7287687" cy="320082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2866781" y="5014573"/>
                <a:ext cx="14575373" cy="6401646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8140" y="6406063"/>
                <a:ext cx="7287687" cy="320082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422730" y="9250852"/>
              <a:ext cx="2313348" cy="712067"/>
              <a:chOff x="6422730" y="9250852"/>
              <a:chExt cx="2313348" cy="7120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552561" y="9340584"/>
                <a:ext cx="2082367" cy="532603"/>
                <a:chOff x="6552561" y="9340584"/>
                <a:chExt cx="2082367" cy="532603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 rot="-300000">
                  <a:off x="5546141" y="9109046"/>
                  <a:ext cx="4164735" cy="1065207"/>
                </a:xfrm>
                <a:prstGeom prst="rect">
                  <a:avLst/>
                </a:prstGeom>
              </p:spPr>
            </p:pic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-300000">
                  <a:off x="6552561" y="9340584"/>
                  <a:ext cx="2082367" cy="532603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300000">
                <a:off x="6190167" y="9183710"/>
                <a:ext cx="2507531" cy="14064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114286" y="2397351"/>
            <a:ext cx="8513652" cy="2058221"/>
            <a:chOff x="9114286" y="2397351"/>
            <a:chExt cx="8513652" cy="205822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114286" y="2397351"/>
              <a:ext cx="7847309" cy="1674847"/>
              <a:chOff x="9114286" y="2397351"/>
              <a:chExt cx="7847309" cy="167484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299951" y="1669247"/>
                <a:ext cx="15694617" cy="3349695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114286" y="2397351"/>
                <a:ext cx="7847309" cy="167484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139669" y="3688825"/>
              <a:ext cx="2488268" cy="766747"/>
              <a:chOff x="15139669" y="3688825"/>
              <a:chExt cx="2488268" cy="766747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5278115" y="3785448"/>
                <a:ext cx="2242272" cy="573502"/>
                <a:chOff x="15278115" y="3785448"/>
                <a:chExt cx="2242272" cy="573502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300000">
                  <a:off x="14194412" y="3536130"/>
                  <a:ext cx="4484545" cy="1147004"/>
                </a:xfrm>
                <a:prstGeom prst="rect">
                  <a:avLst/>
                </a:prstGeom>
              </p:spPr>
            </p:pic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300000">
                  <a:off x="15278115" y="3785448"/>
                  <a:ext cx="2242272" cy="573502"/>
                </a:xfrm>
                <a:prstGeom prst="rect">
                  <a:avLst/>
                </a:prstGeom>
              </p:spPr>
            </p:pic>
          </p:grpSp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300000">
                <a:off x="14888766" y="3636334"/>
                <a:ext cx="2595976" cy="1499424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9142857" y="4835691"/>
            <a:ext cx="8109698" cy="2141227"/>
            <a:chOff x="9142857" y="4835691"/>
            <a:chExt cx="8109698" cy="214122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142857" y="4835691"/>
              <a:ext cx="7236873" cy="1757056"/>
              <a:chOff x="9142857" y="4835691"/>
              <a:chExt cx="7236873" cy="175705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639106" y="4071849"/>
                <a:ext cx="14473746" cy="3514111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142857" y="4835691"/>
                <a:ext cx="7236873" cy="175705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957847" y="6269816"/>
              <a:ext cx="2294708" cy="707102"/>
              <a:chOff x="14957847" y="6269816"/>
              <a:chExt cx="2294708" cy="707102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5085551" y="6358922"/>
                <a:ext cx="2067848" cy="528890"/>
                <a:chOff x="15085551" y="6358922"/>
                <a:chExt cx="2067848" cy="528890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 rot="-300000">
                  <a:off x="14086149" y="6128999"/>
                  <a:ext cx="4135696" cy="1057779"/>
                </a:xfrm>
                <a:prstGeom prst="rect">
                  <a:avLst/>
                </a:prstGeom>
              </p:spPr>
            </p:pic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 rot="-300000">
                  <a:off x="15085551" y="6358922"/>
                  <a:ext cx="2067848" cy="528890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300000">
                <a:off x="14726461" y="6221410"/>
                <a:ext cx="2394037" cy="138278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9182567" y="7548461"/>
            <a:ext cx="8637655" cy="1806585"/>
            <a:chOff x="9182567" y="7548461"/>
            <a:chExt cx="8637655" cy="180658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182567" y="7548461"/>
              <a:ext cx="7708113" cy="1430012"/>
              <a:chOff x="9182567" y="7548461"/>
              <a:chExt cx="7708113" cy="1430012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421849" y="6926794"/>
                <a:ext cx="15416227" cy="2860024"/>
              </a:xfrm>
              <a:prstGeom prst="rect">
                <a:avLst/>
              </a:prstGeom>
            </p:spPr>
          </p:pic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182567" y="7548461"/>
                <a:ext cx="7708113" cy="1430012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5376090" y="8601900"/>
              <a:ext cx="2444131" cy="753146"/>
              <a:chOff x="15376090" y="8601900"/>
              <a:chExt cx="2444131" cy="753146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5512026" y="8696809"/>
                <a:ext cx="2202499" cy="563329"/>
                <a:chOff x="15512026" y="8696809"/>
                <a:chExt cx="2202499" cy="563329"/>
              </a:xfrm>
            </p:grpSpPr>
            <p:pic>
              <p:nvPicPr>
                <p:cNvPr id="68" name="Object 67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 rot="-300000">
                  <a:off x="14447545" y="8451913"/>
                  <a:ext cx="4404998" cy="1126658"/>
                </a:xfrm>
                <a:prstGeom prst="rect">
                  <a:avLst/>
                </a:prstGeom>
              </p:spPr>
            </p:pic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 rot="-300000">
                  <a:off x="15512026" y="8696809"/>
                  <a:ext cx="2202499" cy="563329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300000">
                <a:off x="15129637" y="8550340"/>
                <a:ext cx="2549928" cy="147282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629" y="5847896"/>
            <a:ext cx="6539848" cy="8432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58" y="4427430"/>
            <a:ext cx="11986400" cy="21091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387055"/>
            <a:ext cx="1986120" cy="693086"/>
            <a:chOff x="8149797" y="3387055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0000">
              <a:off x="8149797" y="3387055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300000">
            <a:off x="8047954" y="3575760"/>
            <a:ext cx="1981225" cy="6039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1142817"/>
            <a:ext cx="19076749" cy="9449493"/>
            <a:chOff x="-220310" y="1142817"/>
            <a:chExt cx="19076749" cy="94494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1142817"/>
              <a:ext cx="19076749" cy="94494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0076" y="1466826"/>
            <a:ext cx="15588793" cy="7804139"/>
            <a:chOff x="1800076" y="1466826"/>
            <a:chExt cx="15588793" cy="78041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484933" y="-1925857"/>
              <a:ext cx="31177586" cy="1560827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0076" y="1466826"/>
              <a:ext cx="15588793" cy="78041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5564" y="2666510"/>
            <a:ext cx="2781737" cy="857291"/>
            <a:chOff x="12695564" y="2666510"/>
            <a:chExt cx="2781737" cy="8572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850197" y="2774542"/>
              <a:ext cx="2507062" cy="641227"/>
              <a:chOff x="12850197" y="2774542"/>
              <a:chExt cx="2507062" cy="64122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300000">
                <a:off x="11638520" y="2495782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00000">
                <a:off x="12850197" y="2774542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00000">
              <a:off x="12414495" y="2597677"/>
              <a:ext cx="3135340" cy="1678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467" y="1670227"/>
            <a:ext cx="18317456" cy="8601716"/>
            <a:chOff x="-41467" y="1670227"/>
            <a:chExt cx="18317456" cy="86017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1467" y="1670227"/>
              <a:ext cx="18317456" cy="86017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406132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46622" y="6304539"/>
            <a:ext cx="2957564" cy="3309932"/>
            <a:chOff x="5946622" y="6304539"/>
            <a:chExt cx="2957564" cy="33099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0884" y="4842617"/>
              <a:ext cx="5915128" cy="661986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6622" y="6304539"/>
              <a:ext cx="2957564" cy="33099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11715" y="6304539"/>
            <a:ext cx="2957564" cy="3309932"/>
            <a:chOff x="2511715" y="6304539"/>
            <a:chExt cx="2957564" cy="33099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977" y="4842617"/>
              <a:ext cx="5915128" cy="661986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1715" y="6304539"/>
              <a:ext cx="2957564" cy="33099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81529" y="6304539"/>
            <a:ext cx="2957564" cy="3309932"/>
            <a:chOff x="9381529" y="6304539"/>
            <a:chExt cx="2957564" cy="33099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791" y="4842617"/>
              <a:ext cx="5915128" cy="661986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1529" y="6304539"/>
              <a:ext cx="2957564" cy="33099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16435" y="6304539"/>
            <a:ext cx="2957564" cy="3309932"/>
            <a:chOff x="12816435" y="6304539"/>
            <a:chExt cx="2957564" cy="33099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30698" y="4842617"/>
              <a:ext cx="5915128" cy="661986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16435" y="6304539"/>
              <a:ext cx="2957564" cy="33099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69090" y="4415849"/>
            <a:ext cx="947534" cy="155286"/>
            <a:chOff x="8669090" y="4415849"/>
            <a:chExt cx="947534" cy="155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205459" y="4348342"/>
              <a:ext cx="1895068" cy="31057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669090" y="4415849"/>
              <a:ext cx="947534" cy="155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08542" y="4890550"/>
            <a:ext cx="10268629" cy="161130"/>
            <a:chOff x="4008542" y="4890550"/>
            <a:chExt cx="10268629" cy="1611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15255" y="4820502"/>
              <a:ext cx="20537259" cy="32226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8542" y="4890550"/>
              <a:ext cx="10268629" cy="16113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04153" y="5313487"/>
            <a:ext cx="839259" cy="162637"/>
            <a:chOff x="3604153" y="5313487"/>
            <a:chExt cx="839259" cy="1626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3195139" y="5242784"/>
              <a:ext cx="1678517" cy="32527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3604153" y="5313487"/>
              <a:ext cx="839259" cy="1626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19492" y="5297510"/>
            <a:ext cx="846355" cy="154184"/>
            <a:chOff x="7019492" y="5297510"/>
            <a:chExt cx="846355" cy="15418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606378" y="5230482"/>
              <a:ext cx="1692710" cy="30836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7019492" y="5297510"/>
              <a:ext cx="846355" cy="1541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45886" y="5305629"/>
            <a:ext cx="831341" cy="154601"/>
            <a:chOff x="10445886" y="5305629"/>
            <a:chExt cx="831341" cy="15460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0040306" y="5238420"/>
              <a:ext cx="1662682" cy="30920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445886" y="5305629"/>
              <a:ext cx="831341" cy="15460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64773" y="5302871"/>
            <a:ext cx="831341" cy="160117"/>
            <a:chOff x="13864773" y="5302871"/>
            <a:chExt cx="831341" cy="16011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3459554" y="5233264"/>
              <a:ext cx="1662682" cy="32023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3864773" y="5302871"/>
              <a:ext cx="831341" cy="1601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40545" y="5590773"/>
            <a:ext cx="1499904" cy="1499904"/>
            <a:chOff x="3240545" y="5590773"/>
            <a:chExt cx="1499904" cy="149990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88494" y="4938722"/>
              <a:ext cx="2999808" cy="2999808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40545" y="5590773"/>
              <a:ext cx="1499904" cy="149990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675452" y="5590773"/>
            <a:ext cx="1499904" cy="1499904"/>
            <a:chOff x="6675452" y="5590773"/>
            <a:chExt cx="1499904" cy="149990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23401" y="4938722"/>
              <a:ext cx="2999808" cy="2999808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75452" y="5590773"/>
              <a:ext cx="1499904" cy="149990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110359" y="5590773"/>
            <a:ext cx="1499904" cy="1499904"/>
            <a:chOff x="10110359" y="5590773"/>
            <a:chExt cx="1499904" cy="1499904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58307" y="4938722"/>
              <a:ext cx="2999808" cy="2999808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110359" y="5590773"/>
              <a:ext cx="1499904" cy="14999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545265" y="5590773"/>
            <a:ext cx="1499904" cy="1499904"/>
            <a:chOff x="13545265" y="5590773"/>
            <a:chExt cx="1499904" cy="149990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93214" y="4938722"/>
              <a:ext cx="2999808" cy="2999808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45265" y="5590773"/>
              <a:ext cx="1499904" cy="149990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502153" y="2947192"/>
            <a:ext cx="5281409" cy="1351468"/>
            <a:chOff x="6502153" y="2947192"/>
            <a:chExt cx="5281409" cy="135146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49660" y="2359670"/>
              <a:ext cx="10562818" cy="2702937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02153" y="2947192"/>
              <a:ext cx="5281409" cy="1351468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60317" y="781402"/>
            <a:ext cx="6673562" cy="3657054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110335" y="2706318"/>
            <a:ext cx="7349160" cy="259041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495690" y="5740708"/>
            <a:ext cx="989613" cy="1127661"/>
            <a:chOff x="3495690" y="5740708"/>
            <a:chExt cx="989613" cy="112766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95690" y="5740708"/>
              <a:ext cx="989613" cy="112766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873887" y="5747769"/>
            <a:ext cx="1103034" cy="1213405"/>
            <a:chOff x="6873887" y="5747769"/>
            <a:chExt cx="1103034" cy="121340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73887" y="5747769"/>
              <a:ext cx="1103034" cy="12134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365504" y="5721338"/>
            <a:ext cx="989613" cy="1127661"/>
            <a:chOff x="10365504" y="5721338"/>
            <a:chExt cx="989613" cy="112766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5504" y="5721338"/>
              <a:ext cx="989613" cy="112766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800411" y="5719197"/>
            <a:ext cx="989613" cy="1127661"/>
            <a:chOff x="13800411" y="5719197"/>
            <a:chExt cx="989613" cy="1127661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800411" y="5719197"/>
              <a:ext cx="989613" cy="112766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550456" y="7993161"/>
            <a:ext cx="2779778" cy="487477"/>
            <a:chOff x="2550456" y="7993161"/>
            <a:chExt cx="2779778" cy="487477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50456" y="7993161"/>
              <a:ext cx="2779778" cy="487477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092047" y="7999344"/>
            <a:ext cx="1621252" cy="62538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3020523" y="8476028"/>
            <a:ext cx="2582466" cy="481673"/>
            <a:chOff x="3020523" y="8476028"/>
            <a:chExt cx="2582466" cy="481673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20523" y="8476028"/>
              <a:ext cx="2582466" cy="481673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3631313" y="8453636"/>
            <a:ext cx="1874324" cy="62538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185828" y="8528257"/>
            <a:ext cx="330788" cy="359804"/>
            <a:chOff x="3185828" y="8528257"/>
            <a:chExt cx="330788" cy="359804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85828" y="8528257"/>
              <a:ext cx="330788" cy="35980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483789" y="8956992"/>
            <a:ext cx="2779778" cy="487477"/>
            <a:chOff x="2483789" y="8956992"/>
            <a:chExt cx="2779778" cy="487477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83789" y="8956992"/>
              <a:ext cx="2779778" cy="487477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847868" y="8934601"/>
            <a:ext cx="2523627" cy="62538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2556847" y="9020828"/>
            <a:ext cx="301771" cy="336591"/>
            <a:chOff x="2556847" y="9020828"/>
            <a:chExt cx="301771" cy="336591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56847" y="9020828"/>
              <a:ext cx="301771" cy="33659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17123" y="8040507"/>
            <a:ext cx="399088" cy="399088"/>
            <a:chOff x="2617123" y="8040507"/>
            <a:chExt cx="399088" cy="399088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17123" y="8040507"/>
              <a:ext cx="399088" cy="399088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929202" y="6698309"/>
            <a:ext cx="3152378" cy="2742789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5946622" y="8023166"/>
            <a:ext cx="2779778" cy="487477"/>
            <a:chOff x="5946622" y="8023166"/>
            <a:chExt cx="2779778" cy="487477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46622" y="8023166"/>
              <a:ext cx="2779778" cy="487477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491658" y="8029353"/>
            <a:ext cx="1235547" cy="625383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6416689" y="8506033"/>
            <a:ext cx="2582466" cy="481673"/>
            <a:chOff x="6416689" y="8506033"/>
            <a:chExt cx="2582466" cy="481673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16689" y="8506033"/>
              <a:ext cx="2582466" cy="481673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913192" y="8483639"/>
            <a:ext cx="2154130" cy="625383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6581994" y="8558262"/>
            <a:ext cx="330788" cy="359804"/>
            <a:chOff x="6581994" y="8558262"/>
            <a:chExt cx="330788" cy="359804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81994" y="8558262"/>
              <a:ext cx="330788" cy="35980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5956146" y="8986997"/>
            <a:ext cx="2948078" cy="487477"/>
            <a:chOff x="5956146" y="8986997"/>
            <a:chExt cx="2948078" cy="48747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5956146" y="8986997"/>
              <a:ext cx="2779778" cy="487477"/>
              <a:chOff x="5956146" y="8986997"/>
              <a:chExt cx="2779778" cy="487477"/>
            </a:xfrm>
          </p:grpSpPr>
          <p:pic>
            <p:nvPicPr>
              <p:cNvPr id="118" name="Object 11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956146" y="8986997"/>
                <a:ext cx="2779778" cy="487477"/>
              </a:xfrm>
              <a:prstGeom prst="rect">
                <a:avLst/>
              </a:prstGeom>
            </p:spPr>
          </p:pic>
        </p:grpSp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01182" y="8964601"/>
              <a:ext cx="1964014" cy="625383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6124441" y="9050833"/>
              <a:ext cx="301771" cy="336591"/>
              <a:chOff x="6124441" y="9050833"/>
              <a:chExt cx="301771" cy="336591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6124441" y="9050833"/>
                <a:ext cx="301771" cy="336591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6013288" y="8070512"/>
            <a:ext cx="399088" cy="399088"/>
            <a:chOff x="6013288" y="8070512"/>
            <a:chExt cx="399088" cy="399088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13288" y="8070512"/>
              <a:ext cx="399088" cy="399088"/>
            </a:xfrm>
            <a:prstGeom prst="rect">
              <a:avLst/>
            </a:prstGeom>
          </p:spPr>
        </p:pic>
      </p:grpSp>
      <p:pic>
        <p:nvPicPr>
          <p:cNvPr id="128" name="Object 12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325366" y="6734499"/>
            <a:ext cx="3177062" cy="2742787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9381529" y="7284381"/>
            <a:ext cx="3483942" cy="2214274"/>
            <a:chOff x="9381529" y="7284381"/>
            <a:chExt cx="3483942" cy="2214274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9381529" y="8047347"/>
              <a:ext cx="3483942" cy="1451308"/>
              <a:chOff x="9381529" y="8047347"/>
              <a:chExt cx="3483942" cy="1451308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9381529" y="8047347"/>
                <a:ext cx="2779778" cy="487477"/>
                <a:chOff x="9381529" y="8047347"/>
                <a:chExt cx="2779778" cy="487477"/>
              </a:xfrm>
            </p:grpSpPr>
            <p:pic>
              <p:nvPicPr>
                <p:cNvPr id="132" name="Object 131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9381529" y="8047347"/>
                  <a:ext cx="2779778" cy="487477"/>
                </a:xfrm>
                <a:prstGeom prst="rect">
                  <a:avLst/>
                </a:prstGeom>
              </p:spPr>
            </p:pic>
          </p:grpSp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9926525" y="8053534"/>
                <a:ext cx="1235547" cy="625383"/>
              </a:xfrm>
              <a:prstGeom prst="rect">
                <a:avLst/>
              </a:prstGeom>
            </p:spPr>
          </p:pic>
          <p:grpSp>
            <p:nvGrpSpPr>
              <p:cNvPr id="1038" name="그룹 1038"/>
              <p:cNvGrpSpPr/>
              <p:nvPr/>
            </p:nvGrpSpPr>
            <p:grpSpPr>
              <a:xfrm>
                <a:off x="9851595" y="8530213"/>
                <a:ext cx="2582466" cy="481673"/>
                <a:chOff x="9851595" y="8530213"/>
                <a:chExt cx="2582466" cy="481673"/>
              </a:xfrm>
            </p:grpSpPr>
            <p:pic>
              <p:nvPicPr>
                <p:cNvPr id="136" name="Object 135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9851595" y="8530213"/>
                  <a:ext cx="2582466" cy="481673"/>
                </a:xfrm>
                <a:prstGeom prst="rect">
                  <a:avLst/>
                </a:prstGeom>
              </p:spPr>
            </p:pic>
          </p:grpSp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0462430" y="8507820"/>
                <a:ext cx="1874324" cy="625383"/>
              </a:xfrm>
              <a:prstGeom prst="rect">
                <a:avLst/>
              </a:prstGeom>
            </p:spPr>
          </p:pic>
          <p:grpSp>
            <p:nvGrpSpPr>
              <p:cNvPr id="1039" name="그룹 1039"/>
              <p:cNvGrpSpPr/>
              <p:nvPr/>
            </p:nvGrpSpPr>
            <p:grpSpPr>
              <a:xfrm>
                <a:off x="10016900" y="8582443"/>
                <a:ext cx="330788" cy="359804"/>
                <a:chOff x="10016900" y="8582443"/>
                <a:chExt cx="330788" cy="359804"/>
              </a:xfrm>
            </p:grpSpPr>
            <p:pic>
              <p:nvPicPr>
                <p:cNvPr id="140" name="Object 139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0016900" y="8582443"/>
                  <a:ext cx="330788" cy="359804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9391052" y="9011178"/>
                <a:ext cx="2948038" cy="487477"/>
                <a:chOff x="9391052" y="9011178"/>
                <a:chExt cx="2948038" cy="487477"/>
              </a:xfrm>
            </p:grpSpPr>
            <p:grpSp>
              <p:nvGrpSpPr>
                <p:cNvPr id="1041" name="그룹 1041"/>
                <p:cNvGrpSpPr/>
                <p:nvPr/>
              </p:nvGrpSpPr>
              <p:grpSpPr>
                <a:xfrm>
                  <a:off x="9391052" y="9011178"/>
                  <a:ext cx="2779778" cy="487477"/>
                  <a:chOff x="9391052" y="9011178"/>
                  <a:chExt cx="2779778" cy="487477"/>
                </a:xfrm>
              </p:grpSpPr>
              <p:pic>
                <p:nvPicPr>
                  <p:cNvPr id="144" name="Object 143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9391052" y="9011178"/>
                    <a:ext cx="2779778" cy="4874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6" name="Object 145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9936049" y="8988782"/>
                  <a:ext cx="1684207" cy="625383"/>
                </a:xfrm>
                <a:prstGeom prst="rect">
                  <a:avLst/>
                </a:prstGeom>
              </p:spPr>
            </p:pic>
            <p:grpSp>
              <p:nvGrpSpPr>
                <p:cNvPr id="1042" name="그룹 1042"/>
                <p:cNvGrpSpPr/>
                <p:nvPr/>
              </p:nvGrpSpPr>
              <p:grpSpPr>
                <a:xfrm>
                  <a:off x="9559348" y="9075014"/>
                  <a:ext cx="301771" cy="336591"/>
                  <a:chOff x="9559348" y="9075014"/>
                  <a:chExt cx="301771" cy="336591"/>
                </a:xfrm>
              </p:grpSpPr>
              <p:pic>
                <p:nvPicPr>
                  <p:cNvPr id="148" name="Object 147"/>
                  <p:cNvPicPr>
                    <a:picLocks noChangeAspect="1"/>
                  </p:cNvPicPr>
                  <p:nvPr/>
                </p:nvPicPr>
                <p:blipFill>
                  <a:blip r:embed="rId32" cstate="print"/>
                  <a:stretch>
                    <a:fillRect/>
                  </a:stretch>
                </p:blipFill>
                <p:spPr>
                  <a:xfrm>
                    <a:off x="9559348" y="9075014"/>
                    <a:ext cx="301771" cy="33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43" name="그룹 1043"/>
              <p:cNvGrpSpPr/>
              <p:nvPr/>
            </p:nvGrpSpPr>
            <p:grpSpPr>
              <a:xfrm>
                <a:off x="9448195" y="8094693"/>
                <a:ext cx="399088" cy="399088"/>
                <a:chOff x="9448195" y="8094693"/>
                <a:chExt cx="399088" cy="399088"/>
              </a:xfrm>
            </p:grpSpPr>
            <p:pic>
              <p:nvPicPr>
                <p:cNvPr id="152" name="Object 151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9448195" y="8094693"/>
                  <a:ext cx="399088" cy="39908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60299" y="6758680"/>
              <a:ext cx="3149177" cy="2742787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2816435" y="7297162"/>
            <a:ext cx="3483893" cy="2214274"/>
            <a:chOff x="12816435" y="7297162"/>
            <a:chExt cx="3483893" cy="2214274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2816435" y="8060128"/>
              <a:ext cx="3483893" cy="1451308"/>
              <a:chOff x="12816435" y="8060128"/>
              <a:chExt cx="3483893" cy="1451308"/>
            </a:xfrm>
          </p:grpSpPr>
          <p:grpSp>
            <p:nvGrpSpPr>
              <p:cNvPr id="1046" name="그룹 1046"/>
              <p:cNvGrpSpPr/>
              <p:nvPr/>
            </p:nvGrpSpPr>
            <p:grpSpPr>
              <a:xfrm>
                <a:off x="12816435" y="8060128"/>
                <a:ext cx="2779778" cy="487477"/>
                <a:chOff x="12816435" y="8060128"/>
                <a:chExt cx="2779778" cy="487477"/>
              </a:xfrm>
            </p:grpSpPr>
            <p:pic>
              <p:nvPicPr>
                <p:cNvPr id="160" name="Object 159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2816435" y="8060128"/>
                  <a:ext cx="2779778" cy="487477"/>
                </a:xfrm>
                <a:prstGeom prst="rect">
                  <a:avLst/>
                </a:prstGeom>
              </p:spPr>
            </p:pic>
          </p:grpSp>
          <p:pic>
            <p:nvPicPr>
              <p:cNvPr id="162" name="Object 161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3361477" y="8066315"/>
                <a:ext cx="1327739" cy="625383"/>
              </a:xfrm>
              <a:prstGeom prst="rect">
                <a:avLst/>
              </a:prstGeom>
            </p:spPr>
          </p:pic>
          <p:grpSp>
            <p:nvGrpSpPr>
              <p:cNvPr id="1047" name="그룹 1047"/>
              <p:cNvGrpSpPr/>
              <p:nvPr/>
            </p:nvGrpSpPr>
            <p:grpSpPr>
              <a:xfrm>
                <a:off x="13286502" y="8542994"/>
                <a:ext cx="2582466" cy="481673"/>
                <a:chOff x="13286502" y="8542994"/>
                <a:chExt cx="2582466" cy="481673"/>
              </a:xfrm>
            </p:grpSpPr>
            <p:pic>
              <p:nvPicPr>
                <p:cNvPr id="164" name="Object 163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3286502" y="8542994"/>
                  <a:ext cx="2582466" cy="481673"/>
                </a:xfrm>
                <a:prstGeom prst="rect">
                  <a:avLst/>
                </a:prstGeom>
              </p:spPr>
            </p:pic>
          </p:grpSp>
          <p:pic>
            <p:nvPicPr>
              <p:cNvPr id="166" name="Object 165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3897287" y="8520601"/>
                <a:ext cx="1874324" cy="625383"/>
              </a:xfrm>
              <a:prstGeom prst="rect">
                <a:avLst/>
              </a:prstGeom>
            </p:spPr>
          </p:pic>
          <p:grpSp>
            <p:nvGrpSpPr>
              <p:cNvPr id="1048" name="그룹 1048"/>
              <p:cNvGrpSpPr/>
              <p:nvPr/>
            </p:nvGrpSpPr>
            <p:grpSpPr>
              <a:xfrm>
                <a:off x="13451807" y="8595224"/>
                <a:ext cx="330788" cy="359804"/>
                <a:chOff x="13451807" y="8595224"/>
                <a:chExt cx="330788" cy="359804"/>
              </a:xfrm>
            </p:grpSpPr>
            <p:pic>
              <p:nvPicPr>
                <p:cNvPr id="168" name="Object 167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3451807" y="8595224"/>
                  <a:ext cx="330788" cy="359804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2825959" y="9023959"/>
                <a:ext cx="2948083" cy="487477"/>
                <a:chOff x="12825959" y="9023959"/>
                <a:chExt cx="2948083" cy="487477"/>
              </a:xfrm>
            </p:grpSpPr>
            <p:grpSp>
              <p:nvGrpSpPr>
                <p:cNvPr id="1050" name="그룹 1050"/>
                <p:cNvGrpSpPr/>
                <p:nvPr/>
              </p:nvGrpSpPr>
              <p:grpSpPr>
                <a:xfrm>
                  <a:off x="12825959" y="9023959"/>
                  <a:ext cx="2779778" cy="487477"/>
                  <a:chOff x="12825959" y="9023959"/>
                  <a:chExt cx="2779778" cy="487477"/>
                </a:xfrm>
              </p:grpSpPr>
              <p:pic>
                <p:nvPicPr>
                  <p:cNvPr id="172" name="Object 171"/>
                  <p:cNvPicPr>
                    <a:picLocks noChangeAspect="1"/>
                  </p:cNvPicPr>
                  <p:nvPr/>
                </p:nvPicPr>
                <p:blipFill>
                  <a:blip r:embed="rId26" cstate="print"/>
                  <a:stretch>
                    <a:fillRect/>
                  </a:stretch>
                </p:blipFill>
                <p:spPr>
                  <a:xfrm>
                    <a:off x="12825959" y="9023959"/>
                    <a:ext cx="2779778" cy="48747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4" name="Object 173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3371001" y="9001563"/>
                  <a:ext cx="1874324" cy="625383"/>
                </a:xfrm>
                <a:prstGeom prst="rect">
                  <a:avLst/>
                </a:prstGeom>
              </p:spPr>
            </p:pic>
            <p:grpSp>
              <p:nvGrpSpPr>
                <p:cNvPr id="1051" name="그룹 1051"/>
                <p:cNvGrpSpPr/>
                <p:nvPr/>
              </p:nvGrpSpPr>
              <p:grpSpPr>
                <a:xfrm>
                  <a:off x="12994255" y="9087795"/>
                  <a:ext cx="301771" cy="336591"/>
                  <a:chOff x="12994255" y="9087795"/>
                  <a:chExt cx="301771" cy="336591"/>
                </a:xfrm>
              </p:grpSpPr>
              <p:pic>
                <p:nvPicPr>
                  <p:cNvPr id="176" name="Object 175"/>
                  <p:cNvPicPr>
                    <a:picLocks noChangeAspect="1"/>
                  </p:cNvPicPr>
                  <p:nvPr/>
                </p:nvPicPr>
                <p:blipFill>
                  <a:blip r:embed="rId32" cstate="print"/>
                  <a:stretch>
                    <a:fillRect/>
                  </a:stretch>
                </p:blipFill>
                <p:spPr>
                  <a:xfrm>
                    <a:off x="12994255" y="9087795"/>
                    <a:ext cx="301771" cy="33659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2" name="그룹 1052"/>
              <p:cNvGrpSpPr/>
              <p:nvPr/>
            </p:nvGrpSpPr>
            <p:grpSpPr>
              <a:xfrm>
                <a:off x="12883102" y="8107474"/>
                <a:ext cx="399088" cy="399088"/>
                <a:chOff x="12883102" y="8107474"/>
                <a:chExt cx="399088" cy="399088"/>
              </a:xfrm>
            </p:grpSpPr>
            <p:pic>
              <p:nvPicPr>
                <p:cNvPr id="180" name="Object 179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2883102" y="8107474"/>
                  <a:ext cx="399088" cy="39908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195156" y="6771461"/>
              <a:ext cx="3171119" cy="2742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554" y="1213729"/>
            <a:ext cx="17862606" cy="908204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1142817"/>
            <a:ext cx="19076749" cy="9449493"/>
            <a:chOff x="-220310" y="1142817"/>
            <a:chExt cx="19076749" cy="94494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1142817"/>
              <a:ext cx="19076749" cy="94494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3259" y="1761871"/>
            <a:ext cx="8359197" cy="8002752"/>
            <a:chOff x="4963259" y="1761871"/>
            <a:chExt cx="8359197" cy="80027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011" y="-1717155"/>
              <a:ext cx="16718394" cy="160055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3259" y="1761871"/>
              <a:ext cx="8359197" cy="80027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23183" y="1761871"/>
            <a:ext cx="2781737" cy="857291"/>
            <a:chOff x="10323183" y="1761871"/>
            <a:chExt cx="2781737" cy="8572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477821" y="1869903"/>
              <a:ext cx="2507062" cy="641227"/>
              <a:chOff x="10477821" y="1869903"/>
              <a:chExt cx="2507062" cy="64122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300000">
                <a:off x="9266144" y="1591143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300000">
                <a:off x="10477821" y="1869903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00000">
              <a:off x="10042336" y="1698111"/>
              <a:ext cx="3018937" cy="1678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820" y="1156587"/>
            <a:ext cx="17985600" cy="914457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1142817"/>
            <a:ext cx="19076749" cy="9449493"/>
            <a:chOff x="-220310" y="1142817"/>
            <a:chExt cx="19076749" cy="94494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1142817"/>
              <a:ext cx="19076749" cy="94494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93" y="1448938"/>
            <a:ext cx="7601608" cy="4844851"/>
            <a:chOff x="173493" y="1448938"/>
            <a:chExt cx="7601608" cy="48448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311081" y="-657257"/>
              <a:ext cx="15203217" cy="968970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493" y="1448938"/>
              <a:ext cx="7601608" cy="48448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93058" y="1517785"/>
            <a:ext cx="6171429" cy="4017073"/>
            <a:chOff x="11893058" y="1517785"/>
            <a:chExt cx="6171429" cy="40170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9544" y="-228552"/>
              <a:ext cx="12342857" cy="803414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93058" y="1517785"/>
              <a:ext cx="6171429" cy="40170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88296" y="5562397"/>
            <a:ext cx="6171429" cy="3210642"/>
            <a:chOff x="5988296" y="5562397"/>
            <a:chExt cx="6171429" cy="32106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2145" y="4166639"/>
              <a:ext cx="12342857" cy="642128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8296" y="5562397"/>
              <a:ext cx="6171429" cy="32106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792" y="7797992"/>
            <a:ext cx="6171429" cy="2099627"/>
            <a:chOff x="740792" y="7797992"/>
            <a:chExt cx="6171429" cy="20996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207877" y="6885224"/>
              <a:ext cx="12342857" cy="419925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0792" y="7797992"/>
              <a:ext cx="6171429" cy="20996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245776" y="7756684"/>
            <a:ext cx="6171429" cy="2015311"/>
            <a:chOff x="11245776" y="7756684"/>
            <a:chExt cx="6171429" cy="20153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91603" y="6880570"/>
              <a:ext cx="12342857" cy="403062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45776" y="7756684"/>
              <a:ext cx="6171429" cy="20153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41659" y="1517785"/>
            <a:ext cx="2786537" cy="857291"/>
            <a:chOff x="5641659" y="1517785"/>
            <a:chExt cx="2786537" cy="8572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98700" y="1625817"/>
              <a:ext cx="2507062" cy="641227"/>
              <a:chOff x="5798700" y="1625817"/>
              <a:chExt cx="2507062" cy="64122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300000">
                <a:off x="4587023" y="1347058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00000">
                <a:off x="5798700" y="1625817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00000">
              <a:off x="5361502" y="1417335"/>
              <a:ext cx="3286853" cy="17012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52552" y="2223613"/>
            <a:ext cx="2781737" cy="857291"/>
            <a:chOff x="15352552" y="2223613"/>
            <a:chExt cx="2781737" cy="85729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507153" y="2331646"/>
              <a:ext cx="2507062" cy="641227"/>
              <a:chOff x="15507153" y="2331646"/>
              <a:chExt cx="2507062" cy="64122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300000">
                <a:off x="14295476" y="2052886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00000">
                <a:off x="15507153" y="2331646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300000">
              <a:off x="15071195" y="2148180"/>
              <a:ext cx="3286853" cy="16786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32945" y="8902883"/>
            <a:ext cx="2781737" cy="857291"/>
            <a:chOff x="4932945" y="8902883"/>
            <a:chExt cx="2781737" cy="85729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087580" y="9010915"/>
              <a:ext cx="2507062" cy="641227"/>
              <a:chOff x="5087580" y="9010915"/>
              <a:chExt cx="2507062" cy="64122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300000">
                <a:off x="3875902" y="8732156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00000">
                <a:off x="5087580" y="9010915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300000">
              <a:off x="4652319" y="8844193"/>
              <a:ext cx="2902534" cy="167861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282107" y="8971481"/>
            <a:ext cx="2782937" cy="857291"/>
            <a:chOff x="15282107" y="8971481"/>
            <a:chExt cx="2782937" cy="85729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5437388" y="9079513"/>
              <a:ext cx="2507062" cy="641227"/>
              <a:chOff x="15437388" y="9079513"/>
              <a:chExt cx="2507062" cy="64122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300000">
                <a:off x="14225711" y="8800754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00000">
                <a:off x="15437388" y="9079513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300000">
              <a:off x="15001781" y="8908396"/>
              <a:ext cx="2902534" cy="16805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501630" y="6310426"/>
            <a:ext cx="2782937" cy="857291"/>
            <a:chOff x="10501630" y="6310426"/>
            <a:chExt cx="2782937" cy="85729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0656828" y="6418459"/>
              <a:ext cx="2507062" cy="641227"/>
              <a:chOff x="10656828" y="6418459"/>
              <a:chExt cx="2507062" cy="64122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300000">
                <a:off x="9445151" y="6139699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300000">
                <a:off x="10656828" y="6418459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300000">
              <a:off x="10220574" y="6230591"/>
              <a:ext cx="3286853" cy="1680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642" y="1213729"/>
            <a:ext cx="17925792" cy="907540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1142817"/>
            <a:ext cx="19076749" cy="9449493"/>
            <a:chOff x="-220310" y="1142817"/>
            <a:chExt cx="19076749" cy="94494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1142817"/>
              <a:ext cx="19076749" cy="94494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8330" y="3564330"/>
            <a:ext cx="6171429" cy="3005471"/>
            <a:chOff x="1568330" y="3564330"/>
            <a:chExt cx="6171429" cy="30054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21213" y="2257766"/>
              <a:ext cx="12342857" cy="601094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8330" y="3564330"/>
              <a:ext cx="6171429" cy="3005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1834" y="2499475"/>
            <a:ext cx="7698593" cy="5204147"/>
            <a:chOff x="9331834" y="2499475"/>
            <a:chExt cx="7698593" cy="52041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2220" y="237084"/>
              <a:ext cx="15397185" cy="1040829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1834" y="2499475"/>
              <a:ext cx="7698593" cy="520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97264" y="5507765"/>
            <a:ext cx="2781737" cy="857291"/>
            <a:chOff x="5397264" y="5507765"/>
            <a:chExt cx="2781737" cy="8572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51904" y="5615797"/>
              <a:ext cx="2507062" cy="641227"/>
              <a:chOff x="5551904" y="5615797"/>
              <a:chExt cx="2507062" cy="64122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00000">
                <a:off x="4340226" y="5337038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300000">
                <a:off x="5551904" y="5615797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00000">
              <a:off x="5115908" y="5432333"/>
              <a:ext cx="3286853" cy="16786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48107" y="6365056"/>
            <a:ext cx="2782937" cy="857291"/>
            <a:chOff x="14248107" y="6365056"/>
            <a:chExt cx="2782937" cy="85729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403328" y="6473089"/>
              <a:ext cx="2507062" cy="641227"/>
              <a:chOff x="14403328" y="6473089"/>
              <a:chExt cx="2507062" cy="64122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300000">
                <a:off x="13191651" y="6194329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300000">
                <a:off x="14403328" y="6473089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00000">
              <a:off x="13967048" y="6285192"/>
              <a:ext cx="3287691" cy="1680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402" y="1209607"/>
            <a:ext cx="17927187" cy="907610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2771" y="1143739"/>
            <a:ext cx="19076749" cy="9449493"/>
            <a:chOff x="-192771" y="1143739"/>
            <a:chExt cx="19076749" cy="94494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2771" y="1143739"/>
              <a:ext cx="19076749" cy="94494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04901" y="5754200"/>
            <a:ext cx="9572987" cy="3532279"/>
            <a:chOff x="4204901" y="5754200"/>
            <a:chExt cx="9572987" cy="35322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51036" y="4218618"/>
              <a:ext cx="19145973" cy="70645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4901" y="5754200"/>
              <a:ext cx="9572987" cy="3532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11780" y="1763380"/>
            <a:ext cx="6675235" cy="3619048"/>
            <a:chOff x="6011780" y="1763380"/>
            <a:chExt cx="6675235" cy="36190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011780" y="1763380"/>
              <a:ext cx="6171429" cy="3615703"/>
              <a:chOff x="6011780" y="1763380"/>
              <a:chExt cx="6171429" cy="361570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62068" y="191530"/>
                <a:ext cx="12342857" cy="7231407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11780" y="1763380"/>
                <a:ext cx="6171429" cy="361570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904079" y="3170124"/>
              <a:ext cx="2782937" cy="857291"/>
              <a:chOff x="9904079" y="3170124"/>
              <a:chExt cx="2782937" cy="857291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0059314" y="3278157"/>
                <a:ext cx="2507062" cy="641227"/>
                <a:chOff x="10059314" y="3278157"/>
                <a:chExt cx="2507062" cy="641227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300000">
                  <a:off x="8847636" y="2999397"/>
                  <a:ext cx="5014124" cy="1282453"/>
                </a:xfrm>
                <a:prstGeom prst="rect">
                  <a:avLst/>
                </a:prstGeom>
              </p:spPr>
            </p:pic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300000">
                  <a:off x="10059314" y="3278157"/>
                  <a:ext cx="2507062" cy="641227"/>
                </a:xfrm>
                <a:prstGeom prst="rect">
                  <a:avLst/>
                </a:prstGeom>
              </p:spPr>
            </p:pic>
          </p:grpSp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300000">
                <a:off x="9623022" y="3090297"/>
                <a:ext cx="3286853" cy="16805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476" y="1210406"/>
            <a:ext cx="16687982" cy="90422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1142817"/>
            <a:ext cx="19076749" cy="9449493"/>
            <a:chOff x="-220310" y="1142817"/>
            <a:chExt cx="19076749" cy="94494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1142817"/>
              <a:ext cx="19076749" cy="94494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8233" y="2099204"/>
            <a:ext cx="6171429" cy="2561725"/>
            <a:chOff x="758233" y="2099204"/>
            <a:chExt cx="6171429" cy="25617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60274" y="985549"/>
              <a:ext cx="12342857" cy="512345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233" y="2099204"/>
              <a:ext cx="6171429" cy="2561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2317" y="2127470"/>
            <a:ext cx="9666530" cy="6610018"/>
            <a:chOff x="8002317" y="2127470"/>
            <a:chExt cx="9666530" cy="66100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0497" y="-746094"/>
              <a:ext cx="19333060" cy="1322003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2317" y="2127470"/>
              <a:ext cx="9666530" cy="66100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8233" y="6060335"/>
            <a:ext cx="6171429" cy="2677153"/>
            <a:chOff x="758233" y="6060335"/>
            <a:chExt cx="6171429" cy="26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152740" y="4896500"/>
              <a:ext cx="12342857" cy="535430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233" y="6060335"/>
              <a:ext cx="6171429" cy="26771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12030" y="3803638"/>
            <a:ext cx="2782937" cy="857291"/>
            <a:chOff x="4712030" y="3803638"/>
            <a:chExt cx="2782937" cy="8572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867270" y="3911670"/>
              <a:ext cx="2507062" cy="641227"/>
              <a:chOff x="4867270" y="3911670"/>
              <a:chExt cx="2507062" cy="64122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300000">
                <a:off x="3655593" y="3632911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00000">
                <a:off x="4867270" y="3911670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00000">
              <a:off x="4431262" y="3730412"/>
              <a:ext cx="3135340" cy="16805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94049" y="7880196"/>
            <a:ext cx="2782937" cy="857291"/>
            <a:chOff x="4794049" y="7880196"/>
            <a:chExt cx="2782937" cy="8572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949285" y="7988229"/>
              <a:ext cx="2507062" cy="641227"/>
              <a:chOff x="4949285" y="7988229"/>
              <a:chExt cx="2507062" cy="64122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300000">
                <a:off x="3737608" y="7709469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00000">
                <a:off x="4949285" y="7988229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300000">
              <a:off x="4512771" y="7795290"/>
              <a:ext cx="3403256" cy="16805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693726" y="7451551"/>
            <a:ext cx="2782937" cy="857291"/>
            <a:chOff x="14693726" y="7451551"/>
            <a:chExt cx="2782937" cy="85729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848978" y="7559583"/>
              <a:ext cx="2507062" cy="641227"/>
              <a:chOff x="14848978" y="7559583"/>
              <a:chExt cx="2507062" cy="64122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300000">
                <a:off x="13637300" y="7280823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00000">
                <a:off x="14848978" y="7559583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300000">
              <a:off x="14412448" y="7366642"/>
              <a:ext cx="3403256" cy="16805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0809" y="1347063"/>
            <a:ext cx="14942368" cy="8778641"/>
            <a:chOff x="1940809" y="1347063"/>
            <a:chExt cx="14942368" cy="87786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0809" y="1347063"/>
              <a:ext cx="14942368" cy="87786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4671458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2771" y="2237522"/>
            <a:ext cx="4235985" cy="3345955"/>
            <a:chOff x="1572771" y="2237522"/>
            <a:chExt cx="4235985" cy="3345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6827" y="782939"/>
              <a:ext cx="8471970" cy="669191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2771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9965" y="3079096"/>
            <a:ext cx="3781596" cy="2268958"/>
            <a:chOff x="1799965" y="3079096"/>
            <a:chExt cx="3781596" cy="22689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965" y="3079096"/>
              <a:ext cx="3781596" cy="22689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4252" y="2459117"/>
            <a:ext cx="1011886" cy="609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05874" y="5068534"/>
            <a:ext cx="8419507" cy="57246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3287" y="5975210"/>
            <a:ext cx="2540965" cy="6095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19988" y="1895538"/>
            <a:ext cx="8419507" cy="57246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79153" y="2447801"/>
            <a:ext cx="2149739" cy="6095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24865" y="6499706"/>
            <a:ext cx="4235985" cy="2932308"/>
            <a:chOff x="7024865" y="6499706"/>
            <a:chExt cx="4235985" cy="29323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98268" y="5224948"/>
              <a:ext cx="8471970" cy="586461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4865" y="6499706"/>
              <a:ext cx="4235985" cy="29323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15870" y="6721301"/>
            <a:ext cx="1074665" cy="6095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61583" y="7320162"/>
            <a:ext cx="3738382" cy="1864749"/>
            <a:chOff x="7261583" y="7320162"/>
            <a:chExt cx="3738382" cy="18647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61583" y="7320162"/>
              <a:ext cx="3738382" cy="18647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65564" y="2237522"/>
            <a:ext cx="4235985" cy="3345955"/>
            <a:chOff x="12465564" y="2237522"/>
            <a:chExt cx="4235985" cy="33459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5967" y="782939"/>
              <a:ext cx="8471970" cy="669191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5564" y="2237522"/>
              <a:ext cx="4235985" cy="33459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92758" y="3079096"/>
            <a:ext cx="3781596" cy="2268958"/>
            <a:chOff x="12692758" y="3079096"/>
            <a:chExt cx="3781596" cy="22689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92758" y="3079096"/>
              <a:ext cx="3781596" cy="226895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47045" y="2459117"/>
            <a:ext cx="1080151" cy="60950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86919" y="5068534"/>
            <a:ext cx="8419507" cy="572468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46096" y="5971782"/>
            <a:ext cx="2188214" cy="6129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418971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587" y="1218224"/>
            <a:ext cx="17756802" cy="90282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8420" y="3215084"/>
            <a:ext cx="8996541" cy="872338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2079" y="2724635"/>
            <a:ext cx="6844737" cy="364769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3387033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76190" y="2752294"/>
            <a:ext cx="7947990" cy="6260822"/>
            <a:chOff x="9076190" y="2752294"/>
            <a:chExt cx="7947990" cy="62608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0848" y="30535"/>
              <a:ext cx="15895979" cy="1252164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6190" y="2752294"/>
              <a:ext cx="7947990" cy="62608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89972" y="2816824"/>
            <a:ext cx="5363703" cy="770643"/>
            <a:chOff x="12389972" y="2816824"/>
            <a:chExt cx="5363703" cy="770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60000">
              <a:off x="12389972" y="2816824"/>
              <a:ext cx="5363703" cy="7706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660000">
            <a:off x="11831303" y="2590119"/>
            <a:ext cx="6586325" cy="20144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64210" y="6599189"/>
            <a:ext cx="5905497" cy="1634733"/>
            <a:chOff x="2164210" y="6599189"/>
            <a:chExt cx="5905497" cy="16347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8057" y="6073036"/>
              <a:ext cx="8010106" cy="292307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8061" y="6891495"/>
              <a:ext cx="8010102" cy="2925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58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629" y="5677110"/>
            <a:ext cx="6536388" cy="8426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58" y="4210876"/>
            <a:ext cx="12557753" cy="21066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149797" y="3044198"/>
            <a:ext cx="1986120" cy="693086"/>
            <a:chOff x="8149797" y="3044198"/>
            <a:chExt cx="1986120" cy="693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480000">
              <a:off x="8149797" y="3044198"/>
              <a:ext cx="1986120" cy="69308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480000">
            <a:off x="8067083" y="3216393"/>
            <a:ext cx="1981225" cy="6039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39414" y="3757830"/>
            <a:ext cx="4478746" cy="6171429"/>
            <a:chOff x="6839414" y="3757830"/>
            <a:chExt cx="447874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6766" y="446949"/>
              <a:ext cx="8957493" cy="1234285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9414" y="3757830"/>
              <a:ext cx="4478746" cy="61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5215978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81914" y="2852880"/>
            <a:ext cx="4142574" cy="3990664"/>
            <a:chOff x="3281914" y="2852880"/>
            <a:chExt cx="4142574" cy="39906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1914" y="2852880"/>
              <a:ext cx="4142574" cy="39906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9836" y="6122163"/>
            <a:ext cx="3357535" cy="3836709"/>
            <a:chOff x="1229836" y="6122163"/>
            <a:chExt cx="3357535" cy="38367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9836" y="6122163"/>
              <a:ext cx="3357535" cy="383670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01692" y="3786113"/>
            <a:ext cx="2849299" cy="9142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94350" y="2518815"/>
            <a:ext cx="5187732" cy="7541410"/>
            <a:chOff x="12594350" y="2518815"/>
            <a:chExt cx="5187732" cy="75414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594350" y="6125624"/>
              <a:ext cx="3428345" cy="3934602"/>
              <a:chOff x="12594350" y="6125624"/>
              <a:chExt cx="3428345" cy="393460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594350" y="6125624"/>
                <a:ext cx="3428345" cy="393460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032332" y="2518815"/>
              <a:ext cx="4342970" cy="3465468"/>
              <a:chOff x="13032332" y="2518815"/>
              <a:chExt cx="4342970" cy="346546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32332" y="2518815"/>
                <a:ext cx="4342970" cy="3465468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71907" y="2764945"/>
              <a:ext cx="2994211" cy="191233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49774" y="1155646"/>
            <a:ext cx="5859427" cy="33412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9458" y="1589599"/>
            <a:ext cx="17762728" cy="8632787"/>
            <a:chOff x="389458" y="1589599"/>
            <a:chExt cx="17762728" cy="86327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01345" y="1589599"/>
              <a:ext cx="8350841" cy="8632787"/>
              <a:chOff x="9801345" y="1589599"/>
              <a:chExt cx="8350841" cy="863278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801345" y="1589599"/>
                <a:ext cx="8350841" cy="863278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9458" y="1589599"/>
              <a:ext cx="7282936" cy="8458787"/>
              <a:chOff x="389458" y="1589599"/>
              <a:chExt cx="7282936" cy="845878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9458" y="1589599"/>
                <a:ext cx="7282936" cy="845878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8096" y="512133"/>
            <a:ext cx="5215978" cy="6095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65860" y="1507517"/>
            <a:ext cx="553993" cy="589897"/>
            <a:chOff x="8865860" y="1507517"/>
            <a:chExt cx="553993" cy="5898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5860" y="1507517"/>
              <a:ext cx="553993" cy="5898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25099" y="1318413"/>
            <a:ext cx="8835516" cy="8843492"/>
            <a:chOff x="4725099" y="1318413"/>
            <a:chExt cx="8835516" cy="88434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4047" y="-2526626"/>
              <a:ext cx="17671033" cy="17686983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25099" y="1318413"/>
              <a:ext cx="8835516" cy="88434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93009" y="6299869"/>
            <a:ext cx="488534" cy="488534"/>
            <a:chOff x="11793009" y="6299869"/>
            <a:chExt cx="488534" cy="4885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80629" y="6087489"/>
              <a:ext cx="977067" cy="97706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93009" y="6299869"/>
              <a:ext cx="488534" cy="48853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16377" y="6575338"/>
            <a:ext cx="2456910" cy="149476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04926" y="7285827"/>
            <a:ext cx="1945527" cy="15321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10000" y="6846763"/>
            <a:ext cx="2277900" cy="12054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98510" y="7275791"/>
            <a:ext cx="1945137" cy="9693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22010" y="8406756"/>
            <a:ext cx="2378073" cy="12054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33755" y="9049746"/>
            <a:ext cx="1605037" cy="80926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90069" y="1983974"/>
            <a:ext cx="2624125" cy="120545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10520" y="2481405"/>
            <a:ext cx="1922544" cy="115696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58658" y="3436116"/>
            <a:ext cx="2442204" cy="149476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47168" y="4146605"/>
            <a:ext cx="1913007" cy="11569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793009" y="3160657"/>
            <a:ext cx="488534" cy="488534"/>
            <a:chOff x="11793009" y="3160657"/>
            <a:chExt cx="488534" cy="4885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580629" y="2948277"/>
              <a:ext cx="977067" cy="977067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93009" y="3160657"/>
              <a:ext cx="488534" cy="48853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16377" y="3436124"/>
            <a:ext cx="2432922" cy="149476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04926" y="4146615"/>
            <a:ext cx="1945527" cy="96934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04428" y="4060512"/>
            <a:ext cx="6492239" cy="49361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865860" y="8079289"/>
            <a:ext cx="546772" cy="472423"/>
            <a:chOff x="8865860" y="8079289"/>
            <a:chExt cx="546772" cy="47242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23310" y="7873914"/>
              <a:ext cx="1093543" cy="94484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65860" y="8079289"/>
              <a:ext cx="546772" cy="472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63219" y="3200599"/>
            <a:ext cx="974314" cy="418368"/>
            <a:chOff x="5763219" y="3200599"/>
            <a:chExt cx="974314" cy="41836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03369" y="3018722"/>
              <a:ext cx="1948629" cy="836737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63219" y="3200599"/>
              <a:ext cx="974314" cy="4183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18572" y="6381301"/>
            <a:ext cx="663607" cy="554111"/>
            <a:chOff x="5918572" y="6381301"/>
            <a:chExt cx="663607" cy="55411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22937" y="6140413"/>
              <a:ext cx="1327213" cy="110822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18572" y="6381301"/>
              <a:ext cx="663607" cy="5541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65860" y="1507517"/>
            <a:ext cx="664298" cy="664298"/>
            <a:chOff x="8865860" y="1507517"/>
            <a:chExt cx="664298" cy="66429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77071" y="1218728"/>
              <a:ext cx="1328596" cy="1328596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65860" y="1507517"/>
              <a:ext cx="664298" cy="664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23810" y="1180129"/>
            <a:ext cx="6710589" cy="9599416"/>
            <a:chOff x="6323810" y="1180129"/>
            <a:chExt cx="6710589" cy="95994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23810" y="1180129"/>
              <a:ext cx="6710589" cy="95994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8096" y="512133"/>
            <a:ext cx="5215978" cy="6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9049" y="4054444"/>
            <a:ext cx="506832" cy="511363"/>
            <a:chOff x="4169049" y="4054444"/>
            <a:chExt cx="506832" cy="5113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8715" y="3831844"/>
              <a:ext cx="1013665" cy="102272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9049" y="4054444"/>
              <a:ext cx="506832" cy="511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7618" y="1691878"/>
            <a:ext cx="6338830" cy="2172533"/>
            <a:chOff x="1137618" y="1691878"/>
            <a:chExt cx="6338830" cy="21725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89992" y="747416"/>
              <a:ext cx="12677660" cy="434506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7618" y="1691878"/>
              <a:ext cx="6338830" cy="21725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55870" y="2422937"/>
            <a:ext cx="4610676" cy="20290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80054" y="1526597"/>
            <a:ext cx="4548788" cy="24604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7618" y="4655990"/>
            <a:ext cx="6338830" cy="2172533"/>
            <a:chOff x="1137618" y="4655990"/>
            <a:chExt cx="6338830" cy="21725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89992" y="3711528"/>
              <a:ext cx="12677660" cy="434506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7618" y="4655990"/>
              <a:ext cx="6338830" cy="217253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5870" y="5358480"/>
            <a:ext cx="5020308" cy="2029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80056" y="4490704"/>
            <a:ext cx="4214221" cy="2460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7618" y="7620103"/>
            <a:ext cx="6338830" cy="2172533"/>
            <a:chOff x="1137618" y="7620103"/>
            <a:chExt cx="6338830" cy="21725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89992" y="6675641"/>
              <a:ext cx="12677660" cy="434506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7618" y="7620103"/>
              <a:ext cx="6338830" cy="217253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55870" y="8322594"/>
            <a:ext cx="5159193" cy="20290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35488" y="7429700"/>
            <a:ext cx="4571058" cy="24604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69049" y="6970144"/>
            <a:ext cx="506832" cy="511363"/>
            <a:chOff x="4169049" y="6970144"/>
            <a:chExt cx="506832" cy="5113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8715" y="6747544"/>
              <a:ext cx="1013665" cy="102272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9049" y="6970144"/>
              <a:ext cx="506832" cy="5113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74763" y="1906257"/>
            <a:ext cx="1743774" cy="1743774"/>
            <a:chOff x="6874763" y="1906257"/>
            <a:chExt cx="1743774" cy="174377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16695" y="1148189"/>
              <a:ext cx="3487548" cy="348754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4763" y="1906257"/>
              <a:ext cx="1743774" cy="17437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74763" y="4870370"/>
            <a:ext cx="1743774" cy="1743774"/>
            <a:chOff x="6874763" y="4870370"/>
            <a:chExt cx="1743774" cy="174377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16695" y="4112301"/>
              <a:ext cx="3487548" cy="3487548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4763" y="4870370"/>
              <a:ext cx="1743774" cy="17437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74763" y="7834482"/>
            <a:ext cx="1743774" cy="1743774"/>
            <a:chOff x="6874763" y="7834482"/>
            <a:chExt cx="1743774" cy="174377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16695" y="7076414"/>
              <a:ext cx="3487548" cy="3487548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74763" y="7834482"/>
              <a:ext cx="1743774" cy="17437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01419" y="5197025"/>
            <a:ext cx="1090463" cy="1090463"/>
            <a:chOff x="7201419" y="5197025"/>
            <a:chExt cx="1090463" cy="109046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7363" y="4722969"/>
              <a:ext cx="2180927" cy="218092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01419" y="5197025"/>
              <a:ext cx="1090463" cy="109046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271953" y="2268528"/>
            <a:ext cx="902317" cy="980837"/>
            <a:chOff x="7271953" y="2268528"/>
            <a:chExt cx="902317" cy="98083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79690" y="1837005"/>
              <a:ext cx="1804634" cy="1961673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71953" y="2268528"/>
              <a:ext cx="902317" cy="98083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571429" y="3668798"/>
            <a:ext cx="4773078" cy="4215349"/>
            <a:chOff x="12571429" y="3668798"/>
            <a:chExt cx="4773078" cy="421534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571429" y="3668798"/>
              <a:ext cx="4773078" cy="4215349"/>
              <a:chOff x="12571429" y="3668798"/>
              <a:chExt cx="4773078" cy="421534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927250" y="4640985"/>
                <a:ext cx="7060052" cy="3578767"/>
              </a:xfrm>
              <a:prstGeom prst="rect">
                <a:avLst/>
              </a:prstGeom>
            </p:spPr>
          </p:pic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486919" y="6259574"/>
                <a:ext cx="5491842" cy="2877816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14135603" y="3668798"/>
                <a:ext cx="1623262" cy="1402534"/>
                <a:chOff x="14135603" y="3668798"/>
                <a:chExt cx="1623262" cy="1402534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3415517" y="3059076"/>
                  <a:ext cx="3246524" cy="2805069"/>
                </a:xfrm>
                <a:prstGeom prst="rect">
                  <a:avLst/>
                </a:prstGeom>
              </p:spPr>
            </p:pic>
            <p:pic>
              <p:nvPicPr>
                <p:cNvPr id="61" name="Object 6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4135603" y="3668798"/>
                  <a:ext cx="1623262" cy="140253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6" name="그룹 1016"/>
          <p:cNvGrpSpPr/>
          <p:nvPr/>
        </p:nvGrpSpPr>
        <p:grpSpPr>
          <a:xfrm>
            <a:off x="8948623" y="4675038"/>
            <a:ext cx="2975187" cy="2153485"/>
            <a:chOff x="8948623" y="4675038"/>
            <a:chExt cx="2975187" cy="215348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01590" y="3738857"/>
              <a:ext cx="5950374" cy="4306970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48623" y="4675038"/>
              <a:ext cx="2975187" cy="21534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320488" y="8089391"/>
            <a:ext cx="939496" cy="1188857"/>
            <a:chOff x="7320488" y="8089391"/>
            <a:chExt cx="939496" cy="118885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12063" y="7556285"/>
              <a:ext cx="1878992" cy="2377713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320488" y="8089391"/>
              <a:ext cx="939496" cy="11888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298363" y="3117930"/>
            <a:ext cx="5319209" cy="5319209"/>
            <a:chOff x="12298363" y="3117930"/>
            <a:chExt cx="5319209" cy="531920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85951" y="805517"/>
              <a:ext cx="10638418" cy="10638418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298363" y="3117930"/>
              <a:ext cx="5319209" cy="5319209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927250" y="4640985"/>
            <a:ext cx="7060052" cy="357876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486919" y="6259574"/>
            <a:ext cx="5491842" cy="287781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135603" y="3668798"/>
            <a:ext cx="1623262" cy="1402534"/>
            <a:chOff x="14135603" y="3668798"/>
            <a:chExt cx="1623262" cy="140253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415517" y="3059076"/>
              <a:ext cx="3246524" cy="2805069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35603" y="3668798"/>
              <a:ext cx="1623262" cy="1402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28571" y="6324132"/>
            <a:ext cx="7112005" cy="3742693"/>
            <a:chOff x="9628571" y="6324132"/>
            <a:chExt cx="7112005" cy="37426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8571" y="6324132"/>
              <a:ext cx="7112005" cy="37426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26982"/>
            <a:ext cx="8252419" cy="8959915"/>
            <a:chOff x="0" y="2126982"/>
            <a:chExt cx="8252419" cy="89599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26982"/>
              <a:ext cx="8252419" cy="89599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8279" y="2262575"/>
            <a:ext cx="6954579" cy="6954579"/>
            <a:chOff x="1988279" y="2262575"/>
            <a:chExt cx="6954579" cy="69545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35076" y="-760779"/>
              <a:ext cx="13909157" cy="1390915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8279" y="2262575"/>
              <a:ext cx="6954579" cy="69545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28571" y="6728267"/>
            <a:ext cx="6714286" cy="1907215"/>
            <a:chOff x="9628571" y="6728267"/>
            <a:chExt cx="6714286" cy="19072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5722" y="7234378"/>
              <a:ext cx="7779287" cy="2189653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0962" y="6363196"/>
              <a:ext cx="8031651" cy="1904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28571" y="2316190"/>
            <a:ext cx="6647619" cy="3988571"/>
            <a:chOff x="9628571" y="2316190"/>
            <a:chExt cx="6647619" cy="398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5102" y="582244"/>
              <a:ext cx="13295238" cy="797714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8571" y="2316190"/>
              <a:ext cx="6647619" cy="398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6575" y="8188434"/>
            <a:ext cx="2782168" cy="857291"/>
            <a:chOff x="1266575" y="8188434"/>
            <a:chExt cx="2782168" cy="857291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21380" y="8296466"/>
              <a:ext cx="2507062" cy="641227"/>
              <a:chOff x="1421380" y="8296466"/>
              <a:chExt cx="2507062" cy="64122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300000">
                <a:off x="209703" y="8017707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300000">
                <a:off x="1421380" y="8296466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00000">
              <a:off x="985326" y="8113013"/>
              <a:ext cx="3286857" cy="16761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40004" y="5142857"/>
            <a:ext cx="2785797" cy="1025523"/>
            <a:chOff x="13940004" y="5142857"/>
            <a:chExt cx="2785797" cy="102552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107764" y="5335005"/>
              <a:ext cx="2507062" cy="641227"/>
              <a:chOff x="14107764" y="5335005"/>
              <a:chExt cx="2507062" cy="6412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540000">
                <a:off x="12896087" y="5056246"/>
                <a:ext cx="5014124" cy="1282453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">
                <a:off x="14107764" y="5335005"/>
                <a:ext cx="2507062" cy="64122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">
              <a:off x="13579501" y="5185690"/>
              <a:ext cx="3822690" cy="167614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78096" y="512133"/>
            <a:ext cx="5215978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480810" y="-4534014"/>
            <a:ext cx="40219852" cy="31745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1339" y="4539053"/>
            <a:ext cx="7853995" cy="58440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28571" y="4990476"/>
            <a:ext cx="6171429" cy="3702857"/>
            <a:chOff x="13028571" y="4990476"/>
            <a:chExt cx="6171429" cy="370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4548" y="3380738"/>
              <a:ext cx="12342857" cy="7405714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8571" y="4990476"/>
              <a:ext cx="6171429" cy="37028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01227" y="2684700"/>
            <a:ext cx="12233969" cy="36525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33333" y="4990476"/>
            <a:ext cx="6171429" cy="3702857"/>
            <a:chOff x="-933333" y="4990476"/>
            <a:chExt cx="6171429" cy="370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777357" y="3380738"/>
              <a:ext cx="12342857" cy="740571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33333" y="4990476"/>
              <a:ext cx="6171429" cy="370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78096" y="512133"/>
            <a:ext cx="5215978" cy="609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22380" y="997644"/>
            <a:ext cx="10331960" cy="3341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MYCOM</cp:lastModifiedBy>
  <cp:revision>2</cp:revision>
  <dcterms:created xsi:type="dcterms:W3CDTF">2021-11-24T15:51:37Z</dcterms:created>
  <dcterms:modified xsi:type="dcterms:W3CDTF">2021-11-24T07:02:40Z</dcterms:modified>
</cp:coreProperties>
</file>